
<file path=[Content_Types].xml><?xml version="1.0" encoding="utf-8"?>
<Types xmlns="http://schemas.openxmlformats.org/package/2006/content-types">
  <Default Extension="vml" ContentType="application/vnd.openxmlformats-officedocument.vmlDrawing"/>
  <Default Extension="bin" ContentType="application/vnd.openxmlformats-officedocument.oleObject"/>
  <Default Extension="wmf" ContentType="image/x-wmf"/>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2" r:id="rId3"/>
  </p:sldMasterIdLst>
  <p:notesMasterIdLst>
    <p:notesMasterId r:id="rId9"/>
  </p:notesMasterIdLst>
  <p:handoutMasterIdLst>
    <p:handoutMasterId r:id="rId21"/>
  </p:handoutMasterIdLst>
  <p:sldIdLst>
    <p:sldId id="267" r:id="rId4"/>
    <p:sldId id="358" r:id="rId5"/>
    <p:sldId id="360" r:id="rId6"/>
    <p:sldId id="361" r:id="rId7"/>
    <p:sldId id="362" r:id="rId8"/>
    <p:sldId id="363" r:id="rId10"/>
    <p:sldId id="364" r:id="rId11"/>
    <p:sldId id="368" r:id="rId12"/>
    <p:sldId id="369" r:id="rId13"/>
    <p:sldId id="370" r:id="rId14"/>
    <p:sldId id="371" r:id="rId15"/>
    <p:sldId id="372" r:id="rId16"/>
    <p:sldId id="374" r:id="rId17"/>
    <p:sldId id="373" r:id="rId18"/>
    <p:sldId id="375" r:id="rId19"/>
    <p:sldId id="376" r:id="rId20"/>
  </p:sldIdLst>
  <p:sldSz cx="13004800" cy="9753600"/>
  <p:notesSz cx="6858000" cy="9144000"/>
  <p:custDataLst>
    <p:tags r:id="rId25"/>
  </p:custDataLst>
  <p:defaultTex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228600" algn="ctr" defTabSz="584200" rtl="0" fontAlgn="auto" latinLnBrk="0" hangingPunct="0">
      <a:lnSpc>
        <a:spcPct val="100000"/>
      </a:lnSpc>
      <a:spcBef>
        <a:spcPts val="0"/>
      </a:spcBef>
      <a:spcAft>
        <a:spcPts val="0"/>
      </a:spcAft>
      <a:buClrTx/>
      <a:buSzTx/>
      <a:buFontTx/>
      <a:buNone/>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584200" rtl="0" fontAlgn="auto" latinLnBrk="0" hangingPunct="0">
      <a:lnSpc>
        <a:spcPct val="100000"/>
      </a:lnSpc>
      <a:spcBef>
        <a:spcPts val="0"/>
      </a:spcBef>
      <a:spcAft>
        <a:spcPts val="0"/>
      </a:spcAft>
      <a:buClrTx/>
      <a:buSzTx/>
      <a:buFontTx/>
      <a:buNone/>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584200" rtl="0" fontAlgn="auto" latinLnBrk="0" hangingPunct="0">
      <a:lnSpc>
        <a:spcPct val="100000"/>
      </a:lnSpc>
      <a:spcBef>
        <a:spcPts val="0"/>
      </a:spcBef>
      <a:spcAft>
        <a:spcPts val="0"/>
      </a:spcAft>
      <a:buClrTx/>
      <a:buSzTx/>
      <a:buFontTx/>
      <a:buNone/>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584200" rtl="0" fontAlgn="auto" latinLnBrk="0" hangingPunct="0">
      <a:lnSpc>
        <a:spcPct val="100000"/>
      </a:lnSpc>
      <a:spcBef>
        <a:spcPts val="0"/>
      </a:spcBef>
      <a:spcAft>
        <a:spcPts val="0"/>
      </a:spcAft>
      <a:buClrTx/>
      <a:buSzTx/>
      <a:buFontTx/>
      <a:buNone/>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584200" rtl="0" fontAlgn="auto" latinLnBrk="0" hangingPunct="0">
      <a:lnSpc>
        <a:spcPct val="100000"/>
      </a:lnSpc>
      <a:spcBef>
        <a:spcPts val="0"/>
      </a:spcBef>
      <a:spcAft>
        <a:spcPts val="0"/>
      </a:spcAft>
      <a:buClrTx/>
      <a:buSzTx/>
      <a:buFontTx/>
      <a:buNone/>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584200" rtl="0" fontAlgn="auto" latinLnBrk="0" hangingPunct="0">
      <a:lnSpc>
        <a:spcPct val="100000"/>
      </a:lnSpc>
      <a:spcBef>
        <a:spcPts val="0"/>
      </a:spcBef>
      <a:spcAft>
        <a:spcPts val="0"/>
      </a:spcAft>
      <a:buClrTx/>
      <a:buSzTx/>
      <a:buFontTx/>
      <a:buNone/>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584200" rtl="0" fontAlgn="auto" latinLnBrk="0" hangingPunct="0">
      <a:lnSpc>
        <a:spcPct val="100000"/>
      </a:lnSpc>
      <a:spcBef>
        <a:spcPts val="0"/>
      </a:spcBef>
      <a:spcAft>
        <a:spcPts val="0"/>
      </a:spcAft>
      <a:buClrTx/>
      <a:buSzTx/>
      <a:buFontTx/>
      <a:buNone/>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584200" rtl="0" fontAlgn="auto" latinLnBrk="0" hangingPunct="0">
      <a:lnSpc>
        <a:spcPct val="100000"/>
      </a:lnSpc>
      <a:spcBef>
        <a:spcPts val="0"/>
      </a:spcBef>
      <a:spcAft>
        <a:spcPts val="0"/>
      </a:spcAft>
      <a:buClrTx/>
      <a:buSzTx/>
      <a:buFontTx/>
      <a:buNone/>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9A0000"/>
    <a:srgbClr val="460800"/>
    <a:srgbClr val="921100"/>
    <a:srgbClr val="6B1301"/>
    <a:srgbClr val="6C0000"/>
    <a:srgbClr val="6B0131"/>
    <a:srgbClr val="861000"/>
    <a:srgbClr val="6C0D00"/>
    <a:srgbClr val="A715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940675A-B579-460E-94D1-54222C63F5D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443" autoAdjust="0"/>
    <p:restoredTop sz="88628" autoAdjust="0"/>
  </p:normalViewPr>
  <p:slideViewPr>
    <p:cSldViewPr snapToGrid="0">
      <p:cViewPr varScale="1">
        <p:scale>
          <a:sx n="81" d="100"/>
          <a:sy n="81" d="100"/>
        </p:scale>
        <p:origin x="1980" y="90"/>
      </p:cViewPr>
      <p:guideLst>
        <p:guide orient="horz" pos="2187"/>
        <p:guide pos="1530"/>
      </p:guideLst>
    </p:cSldViewPr>
  </p:slideViewPr>
  <p:notesTextViewPr>
    <p:cViewPr>
      <p:scale>
        <a:sx n="1" d="1"/>
        <a:sy n="1" d="1"/>
      </p:scale>
      <p:origin x="0" y="0"/>
    </p:cViewPr>
  </p:notesTextViewPr>
  <p:sorterViewPr>
    <p:cViewPr varScale="1">
      <p:scale>
        <a:sx n="100" d="100"/>
        <a:sy n="100" d="100"/>
      </p:scale>
      <p:origin x="0" y="0"/>
    </p:cViewPr>
  </p:sorterViewPr>
  <p:notesViewPr>
    <p:cSldViewPr snapToGrid="0">
      <p:cViewPr varScale="1">
        <p:scale>
          <a:sx n="58" d="100"/>
          <a:sy n="58" d="100"/>
        </p:scale>
        <p:origin x="1277" y="58"/>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notesMaster" Target="notesMasters/notesMaster1.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slide" Target="slides/slide1.xml"/><Relationship Id="rId3" Type="http://schemas.openxmlformats.org/officeDocument/2006/relationships/slideMaster" Target="slideMasters/slideMaster2.xml"/><Relationship Id="rId25" Type="http://schemas.openxmlformats.org/officeDocument/2006/relationships/tags" Target="tags/tag3.xml"/><Relationship Id="rId24" Type="http://schemas.openxmlformats.org/officeDocument/2006/relationships/tableStyles" Target="tableStyles.xml"/><Relationship Id="rId23" Type="http://schemas.openxmlformats.org/officeDocument/2006/relationships/viewProps" Target="viewProps.xml"/><Relationship Id="rId22" Type="http://schemas.openxmlformats.org/officeDocument/2006/relationships/presProps" Target="presProps.xml"/><Relationship Id="rId21" Type="http://schemas.openxmlformats.org/officeDocument/2006/relationships/handoutMaster" Target="handoutMasters/handoutMaster1.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CE726C4-17FB-48E7-A15E-1B959715BE42}"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88E698A-BF13-4A66-B0B7-ADF868BFAEBA}"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1" name="Shape 131"/>
          <p:cNvSpPr>
            <a:spLocks noGrp="1" noRot="1" noChangeAspect="1"/>
          </p:cNvSpPr>
          <p:nvPr>
            <p:ph type="sldImg"/>
          </p:nvPr>
        </p:nvSpPr>
        <p:spPr>
          <a:xfrm>
            <a:off x="1143000" y="685800"/>
            <a:ext cx="4572000" cy="3429000"/>
          </a:xfrm>
          <a:prstGeom prst="rect">
            <a:avLst/>
          </a:prstGeom>
        </p:spPr>
        <p:txBody>
          <a:bodyPr/>
          <a:lstStyle/>
          <a:p/>
        </p:txBody>
      </p:sp>
      <p:sp>
        <p:nvSpPr>
          <p:cNvPr id="132" name="Shape 132"/>
          <p:cNvSpPr>
            <a:spLocks noGrp="1"/>
          </p:cNvSpPr>
          <p:nvPr>
            <p:ph type="body" sz="quarter" idx="1"/>
          </p:nvPr>
        </p:nvSpPr>
        <p:spPr>
          <a:xfrm>
            <a:off x="914400" y="4343400"/>
            <a:ext cx="5029200" cy="4114800"/>
          </a:xfrm>
          <a:prstGeom prst="rect">
            <a:avLst/>
          </a:prstGeom>
        </p:spPr>
        <p:txBody>
          <a:bodyPr/>
          <a:lstStyle/>
          <a:p/>
        </p:txBody>
      </p:sp>
    </p:spTree>
  </p:cSld>
  <p:clrMap bg1="lt1" tx1="dk1" bg2="lt2" tx2="dk2" accent1="accent1" accent2="accent2" accent3="accent3" accent4="accent4" accent5="accent5" accent6="accent6" hlink="hlink" folHlink="folHlink"/>
  <p:notesStyle>
    <a:lvl1pPr defTabSz="457200" latinLnBrk="0">
      <a:lnSpc>
        <a:spcPct val="118000"/>
      </a:lnSpc>
      <a:defRPr sz="2200">
        <a:latin typeface="Helvetica Neue"/>
        <a:ea typeface="Helvetica Neue"/>
        <a:cs typeface="Helvetica Neue"/>
        <a:sym typeface="Helvetica Neue"/>
      </a:defRPr>
    </a:lvl1pPr>
    <a:lvl2pPr indent="228600" defTabSz="457200" latinLnBrk="0">
      <a:lnSpc>
        <a:spcPct val="118000"/>
      </a:lnSpc>
      <a:defRPr sz="2200">
        <a:latin typeface="Helvetica Neue"/>
        <a:ea typeface="Helvetica Neue"/>
        <a:cs typeface="Helvetica Neue"/>
        <a:sym typeface="Helvetica Neue"/>
      </a:defRPr>
    </a:lvl2pPr>
    <a:lvl3pPr indent="457200" defTabSz="457200" latinLnBrk="0">
      <a:lnSpc>
        <a:spcPct val="118000"/>
      </a:lnSpc>
      <a:defRPr sz="2200">
        <a:latin typeface="Helvetica Neue"/>
        <a:ea typeface="Helvetica Neue"/>
        <a:cs typeface="Helvetica Neue"/>
        <a:sym typeface="Helvetica Neue"/>
      </a:defRPr>
    </a:lvl3pPr>
    <a:lvl4pPr indent="685800" defTabSz="457200" latinLnBrk="0">
      <a:lnSpc>
        <a:spcPct val="118000"/>
      </a:lnSpc>
      <a:defRPr sz="2200">
        <a:latin typeface="Helvetica Neue"/>
        <a:ea typeface="Helvetica Neue"/>
        <a:cs typeface="Helvetica Neue"/>
        <a:sym typeface="Helvetica Neue"/>
      </a:defRPr>
    </a:lvl4pPr>
    <a:lvl5pPr indent="914400" defTabSz="457200" latinLnBrk="0">
      <a:lnSpc>
        <a:spcPct val="118000"/>
      </a:lnSpc>
      <a:defRPr sz="2200">
        <a:latin typeface="Helvetica Neue"/>
        <a:ea typeface="Helvetica Neue"/>
        <a:cs typeface="Helvetica Neue"/>
        <a:sym typeface="Helvetica Neue"/>
      </a:defRPr>
    </a:lvl5pPr>
    <a:lvl6pPr indent="1143000" defTabSz="457200" latinLnBrk="0">
      <a:lnSpc>
        <a:spcPct val="118000"/>
      </a:lnSpc>
      <a:defRPr sz="2200">
        <a:latin typeface="Helvetica Neue"/>
        <a:ea typeface="Helvetica Neue"/>
        <a:cs typeface="Helvetica Neue"/>
        <a:sym typeface="Helvetica Neue"/>
      </a:defRPr>
    </a:lvl6pPr>
    <a:lvl7pPr indent="1371600" defTabSz="457200" latinLnBrk="0">
      <a:lnSpc>
        <a:spcPct val="118000"/>
      </a:lnSpc>
      <a:defRPr sz="2200">
        <a:latin typeface="Helvetica Neue"/>
        <a:ea typeface="Helvetica Neue"/>
        <a:cs typeface="Helvetica Neue"/>
        <a:sym typeface="Helvetica Neue"/>
      </a:defRPr>
    </a:lvl7pPr>
    <a:lvl8pPr indent="1600200" defTabSz="457200" latinLnBrk="0">
      <a:lnSpc>
        <a:spcPct val="118000"/>
      </a:lnSpc>
      <a:defRPr sz="2200">
        <a:latin typeface="Helvetica Neue"/>
        <a:ea typeface="Helvetica Neue"/>
        <a:cs typeface="Helvetica Neue"/>
        <a:sym typeface="Helvetica Neue"/>
      </a:defRPr>
    </a:lvl8pPr>
    <a:lvl9pPr indent="1828800" defTabSz="457200" latinLnBrk="0">
      <a:lnSpc>
        <a:spcPct val="118000"/>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5" Type="http://schemas.openxmlformats.org/officeDocument/2006/relationships/vmlDrawing" Target="../drawings/vmlDrawing1.vml"/><Relationship Id="rId4" Type="http://schemas.openxmlformats.org/officeDocument/2006/relationships/image" Target="../media/image2.png"/><Relationship Id="rId3" Type="http://schemas.openxmlformats.org/officeDocument/2006/relationships/image" Target="../media/image1.wmf"/><Relationship Id="rId2" Type="http://schemas.openxmlformats.org/officeDocument/2006/relationships/oleObject" Target="../embeddings/oleObject1.bin"/><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5" Type="http://schemas.openxmlformats.org/officeDocument/2006/relationships/vmlDrawing" Target="../drawings/vmlDrawing2.vml"/><Relationship Id="rId4" Type="http://schemas.openxmlformats.org/officeDocument/2006/relationships/image" Target="../media/image2.png"/><Relationship Id="rId3" Type="http://schemas.openxmlformats.org/officeDocument/2006/relationships/image" Target="../media/image1.wmf"/><Relationship Id="rId2" Type="http://schemas.openxmlformats.org/officeDocument/2006/relationships/oleObject" Target="../embeddings/oleObject2.bin"/><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2_标题与副标题">
    <p:spTree>
      <p:nvGrpSpPr>
        <p:cNvPr id="1" name=""/>
        <p:cNvGrpSpPr/>
        <p:nvPr/>
      </p:nvGrpSpPr>
      <p:grpSpPr>
        <a:xfrm>
          <a:off x="0" y="0"/>
          <a:ext cx="0" cy="0"/>
          <a:chOff x="0" y="0"/>
          <a:chExt cx="0" cy="0"/>
        </a:xfrm>
      </p:grpSpPr>
      <p:graphicFrame>
        <p:nvGraphicFramePr>
          <p:cNvPr id="2" name="对象 1"/>
          <p:cNvGraphicFramePr>
            <a:graphicFrameLocks noChangeAspect="1"/>
          </p:cNvGraphicFramePr>
          <p:nvPr userDrawn="1"/>
        </p:nvGraphicFramePr>
        <p:xfrm>
          <a:off x="2103467" y="3225636"/>
          <a:ext cx="10901333" cy="6527964"/>
        </p:xfrm>
        <a:graphic>
          <a:graphicData uri="http://schemas.openxmlformats.org/presentationml/2006/ole">
            <mc:AlternateContent xmlns:mc="http://schemas.openxmlformats.org/markup-compatibility/2006">
              <mc:Choice xmlns:v="urn:schemas-microsoft-com:vml" Requires="v">
                <p:oleObj spid="_x0000_s1034" name="Image" r:id="rId2" imgW="11210925" imgH="6715125" progId="Photoshop.Image.13">
                  <p:embed/>
                </p:oleObj>
              </mc:Choice>
              <mc:Fallback>
                <p:oleObj name="Image" r:id="rId2" imgW="11210925" imgH="6715125" progId="Photoshop.Image.13">
                  <p:embed/>
                  <p:pic>
                    <p:nvPicPr>
                      <p:cNvPr id="0" name="图片 1033"/>
                      <p:cNvPicPr/>
                      <p:nvPr/>
                    </p:nvPicPr>
                    <p:blipFill>
                      <a:blip r:embed="rId3"/>
                      <a:stretch>
                        <a:fillRect/>
                      </a:stretch>
                    </p:blipFill>
                    <p:spPr>
                      <a:xfrm>
                        <a:off x="2103467" y="3225636"/>
                        <a:ext cx="10901333" cy="6527964"/>
                      </a:xfrm>
                      <a:prstGeom prst="rect">
                        <a:avLst/>
                      </a:prstGeom>
                    </p:spPr>
                  </p:pic>
                </p:oleObj>
              </mc:Fallback>
            </mc:AlternateContent>
          </a:graphicData>
        </a:graphic>
      </p:graphicFrame>
      <p:sp>
        <p:nvSpPr>
          <p:cNvPr id="47" name="矩形 46"/>
          <p:cNvSpPr/>
          <p:nvPr userDrawn="1"/>
        </p:nvSpPr>
        <p:spPr>
          <a:xfrm>
            <a:off x="0" y="2347355"/>
            <a:ext cx="13004800" cy="5058889"/>
          </a:xfrm>
          <a:prstGeom prst="rect">
            <a:avLst/>
          </a:prstGeom>
          <a:solidFill>
            <a:srgbClr val="9A0000">
              <a:alpha val="85098"/>
            </a:srgb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pPr>
            <a:endParaRPr kumimoji="0" lang="zh-CN" altLang="en-US" sz="2200" b="0" i="0" u="none" strike="noStrike" cap="none" spc="0" normalizeH="0" baseline="0" dirty="0">
              <a:ln>
                <a:noFill/>
              </a:ln>
              <a:solidFill>
                <a:srgbClr val="FFFFFF"/>
              </a:solidFill>
              <a:effectLst/>
              <a:uFillTx/>
              <a:latin typeface="+mn-lt"/>
              <a:ea typeface="+mn-ea"/>
              <a:cs typeface="+mn-cs"/>
              <a:sym typeface="Helvetica Neue Medium"/>
            </a:endParaRPr>
          </a:p>
        </p:txBody>
      </p:sp>
      <p:sp>
        <p:nvSpPr>
          <p:cNvPr id="11" name="标题文本"/>
          <p:cNvSpPr txBox="1">
            <a:spLocks noGrp="1"/>
          </p:cNvSpPr>
          <p:nvPr>
            <p:ph type="title" hasCustomPrompt="1"/>
          </p:nvPr>
        </p:nvSpPr>
        <p:spPr>
          <a:xfrm>
            <a:off x="1270000" y="2729242"/>
            <a:ext cx="10464800" cy="1345870"/>
          </a:xfrm>
          <a:prstGeom prst="rect">
            <a:avLst/>
          </a:prstGeom>
        </p:spPr>
        <p:txBody>
          <a:bodyPr anchor="b"/>
          <a:lstStyle>
            <a:lvl1pPr>
              <a:defRPr sz="5400">
                <a:solidFill>
                  <a:schemeClr val="bg1"/>
                </a:solidFill>
                <a:latin typeface="微软雅黑" panose="020B0503020204020204" pitchFamily="34" charset="-122"/>
                <a:ea typeface="微软雅黑" panose="020B0503020204020204" pitchFamily="34" charset="-122"/>
              </a:defRPr>
            </a:lvl1pPr>
          </a:lstStyle>
          <a:p>
            <a:r>
              <a:rPr dirty="0" err="1"/>
              <a:t>标题文本</a:t>
            </a:r>
            <a:endParaRPr dirty="0"/>
          </a:p>
        </p:txBody>
      </p:sp>
      <p:sp>
        <p:nvSpPr>
          <p:cNvPr id="12" name="正文级别 1…"/>
          <p:cNvSpPr txBox="1">
            <a:spLocks noGrp="1"/>
          </p:cNvSpPr>
          <p:nvPr>
            <p:ph type="body" sz="quarter" idx="1" hasCustomPrompt="1"/>
          </p:nvPr>
        </p:nvSpPr>
        <p:spPr>
          <a:xfrm>
            <a:off x="1270000" y="4950942"/>
            <a:ext cx="10464800" cy="1880932"/>
          </a:xfrm>
          <a:prstGeom prst="rect">
            <a:avLst/>
          </a:prstGeom>
        </p:spPr>
        <p:txBody>
          <a:bodyPr anchor="t"/>
          <a:lstStyle>
            <a:lvl1pPr marL="0" indent="0" algn="ctr">
              <a:spcBef>
                <a:spcPts val="0"/>
              </a:spcBef>
              <a:buSzTx/>
              <a:buNone/>
              <a:defRPr sz="3000">
                <a:solidFill>
                  <a:schemeClr val="bg1"/>
                </a:solidFill>
                <a:latin typeface="微软雅黑" panose="020B0503020204020204" pitchFamily="34" charset="-122"/>
                <a:ea typeface="微软雅黑" panose="020B0503020204020204" pitchFamily="34" charset="-122"/>
              </a:defRPr>
            </a:lvl1pPr>
            <a:lvl2pPr marL="0" indent="0" algn="ctr">
              <a:spcBef>
                <a:spcPts val="0"/>
              </a:spcBef>
              <a:buSzTx/>
              <a:buNone/>
              <a:defRPr sz="3000">
                <a:solidFill>
                  <a:schemeClr val="bg1"/>
                </a:solidFill>
                <a:latin typeface="微软雅黑" panose="020B0503020204020204" pitchFamily="34" charset="-122"/>
                <a:ea typeface="微软雅黑" panose="020B0503020204020204" pitchFamily="34" charset="-122"/>
              </a:defRPr>
            </a:lvl2pPr>
            <a:lvl3pPr marL="0" indent="0" algn="ctr">
              <a:spcBef>
                <a:spcPts val="0"/>
              </a:spcBef>
              <a:buSzTx/>
              <a:buNone/>
              <a:defRPr sz="3000">
                <a:solidFill>
                  <a:schemeClr val="bg1"/>
                </a:solidFill>
              </a:defRPr>
            </a:lvl3pPr>
            <a:lvl4pPr marL="0" indent="0" algn="ctr">
              <a:spcBef>
                <a:spcPts val="0"/>
              </a:spcBef>
              <a:buSzTx/>
              <a:buNone/>
              <a:defRPr sz="3000">
                <a:solidFill>
                  <a:schemeClr val="bg1"/>
                </a:solidFill>
              </a:defRPr>
            </a:lvl4pPr>
            <a:lvl5pPr marL="0" indent="0" algn="ctr">
              <a:spcBef>
                <a:spcPts val="0"/>
              </a:spcBef>
              <a:buSzTx/>
              <a:buNone/>
              <a:defRPr sz="3000">
                <a:solidFill>
                  <a:schemeClr val="bg1"/>
                </a:solidFill>
              </a:defRPr>
            </a:lvl5pPr>
          </a:lstStyle>
          <a:p>
            <a:r>
              <a:rPr dirty="0" err="1"/>
              <a:t>正文级别</a:t>
            </a:r>
            <a:r>
              <a:rPr dirty="0"/>
              <a:t> 1</a:t>
            </a:r>
            <a:endParaRPr dirty="0"/>
          </a:p>
          <a:p>
            <a:pPr lvl="1"/>
            <a:r>
              <a:rPr dirty="0" err="1"/>
              <a:t>正文级别</a:t>
            </a:r>
            <a:r>
              <a:rPr dirty="0"/>
              <a:t> 2</a:t>
            </a:r>
            <a:endParaRPr lang="en-US" dirty="0"/>
          </a:p>
          <a:p>
            <a:pPr lvl="1"/>
            <a:endParaRPr dirty="0"/>
          </a:p>
        </p:txBody>
      </p:sp>
      <p:grpSp>
        <p:nvGrpSpPr>
          <p:cNvPr id="91" name="组合 90"/>
          <p:cNvGrpSpPr/>
          <p:nvPr userDrawn="1"/>
        </p:nvGrpSpPr>
        <p:grpSpPr>
          <a:xfrm>
            <a:off x="3520005" y="4202533"/>
            <a:ext cx="6438383" cy="564257"/>
            <a:chOff x="5627491" y="4267850"/>
            <a:chExt cx="1383841" cy="564257"/>
          </a:xfrm>
        </p:grpSpPr>
        <p:sp>
          <p:nvSpPr>
            <p:cNvPr id="68" name="AIPKU"/>
            <p:cNvSpPr txBox="1"/>
            <p:nvPr userDrawn="1"/>
          </p:nvSpPr>
          <p:spPr>
            <a:xfrm>
              <a:off x="5627491" y="4267850"/>
              <a:ext cx="1383841" cy="564257"/>
            </a:xfrm>
            <a:prstGeom prst="rect">
              <a:avLst/>
            </a:prstGeom>
            <a:ln w="12700">
              <a:noFill/>
              <a:miter lim="400000"/>
            </a:ln>
          </p:spPr>
          <p:txBody>
            <a:bodyPr wrap="none" lIns="50800" tIns="50800" rIns="50800" bIns="50800" anchor="ctr">
              <a:spAutoFit/>
            </a:bodyPr>
            <a:lstStyle>
              <a:lvl1pPr>
                <a:defRPr sz="10000" b="0">
                  <a:latin typeface="Impact" panose="020B0806030902050204"/>
                  <a:ea typeface="Impact" panose="020B0806030902050204"/>
                  <a:cs typeface="Impact" panose="020B0806030902050204"/>
                  <a:sym typeface="Impact" panose="020B0806030902050204"/>
                </a:defRPr>
              </a:lvl1pPr>
            </a:lstStyle>
            <a:p>
              <a:r>
                <a:rPr lang="zh-CN" altLang="en-US" sz="3000" dirty="0">
                  <a:solidFill>
                    <a:schemeClr val="bg1"/>
                  </a:solidFill>
                </a:rPr>
                <a:t>自然语言处理实践课项目中期 报告</a:t>
              </a:r>
              <a:r>
                <a:rPr lang="en-US" sz="3000" dirty="0">
                  <a:solidFill>
                    <a:schemeClr val="bg1"/>
                  </a:solidFill>
                </a:rPr>
                <a:t> </a:t>
              </a:r>
              <a:endParaRPr sz="3000" dirty="0">
                <a:solidFill>
                  <a:schemeClr val="bg1"/>
                </a:solidFill>
              </a:endParaRPr>
            </a:p>
          </p:txBody>
        </p:sp>
        <p:sp>
          <p:nvSpPr>
            <p:cNvPr id="78" name="矩形: 剪去单角 77"/>
            <p:cNvSpPr/>
            <p:nvPr userDrawn="1"/>
          </p:nvSpPr>
          <p:spPr>
            <a:xfrm flipH="1">
              <a:off x="5677235" y="4280232"/>
              <a:ext cx="1274386" cy="539492"/>
            </a:xfrm>
            <a:prstGeom prst="snip1Rect">
              <a:avLst/>
            </a:prstGeom>
            <a:no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pPr>
              <a:endParaRPr kumimoji="0" lang="zh-CN" altLang="en-US" sz="2200" b="0" i="0" u="none" strike="noStrike" cap="none" spc="0" normalizeH="0" baseline="0">
                <a:ln>
                  <a:noFill/>
                </a:ln>
                <a:solidFill>
                  <a:srgbClr val="FFFFFF"/>
                </a:solidFill>
                <a:effectLst/>
                <a:uFillTx/>
                <a:latin typeface="+mn-lt"/>
                <a:ea typeface="+mn-ea"/>
                <a:cs typeface="+mn-cs"/>
                <a:sym typeface="Helvetica Neue Medium"/>
              </a:endParaRPr>
            </a:p>
          </p:txBody>
        </p:sp>
      </p:grpSp>
      <p:cxnSp>
        <p:nvCxnSpPr>
          <p:cNvPr id="93" name="直接连接符 92"/>
          <p:cNvCxnSpPr/>
          <p:nvPr userDrawn="1"/>
        </p:nvCxnSpPr>
        <p:spPr>
          <a:xfrm>
            <a:off x="1270000" y="4469321"/>
            <a:ext cx="2465977" cy="0"/>
          </a:xfrm>
          <a:prstGeom prst="line">
            <a:avLst/>
          </a:prstGeom>
          <a:noFill/>
          <a:ln w="12700" cap="flat">
            <a:solidFill>
              <a:schemeClr val="bg1"/>
            </a:solidFill>
            <a:prstDash val="solid"/>
            <a:miter lim="400000"/>
          </a:ln>
          <a:effectLst/>
          <a:sp3d/>
        </p:spPr>
        <p:style>
          <a:lnRef idx="0">
            <a:scrgbClr r="0" g="0" b="0"/>
          </a:lnRef>
          <a:fillRef idx="0">
            <a:scrgbClr r="0" g="0" b="0"/>
          </a:fillRef>
          <a:effectRef idx="0">
            <a:scrgbClr r="0" g="0" b="0"/>
          </a:effectRef>
          <a:fontRef idx="none"/>
        </p:style>
      </p:cxnSp>
      <p:pic>
        <p:nvPicPr>
          <p:cNvPr id="35" name="Picture 9"/>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83339" y="389463"/>
            <a:ext cx="3000089" cy="837481"/>
          </a:xfrm>
          <a:prstGeom prst="rect">
            <a:avLst/>
          </a:prstGeom>
        </p:spPr>
      </p:pic>
      <p:cxnSp>
        <p:nvCxnSpPr>
          <p:cNvPr id="14" name="直接连接符 13"/>
          <p:cNvCxnSpPr>
            <a:stCxn id="78" idx="2"/>
          </p:cNvCxnSpPr>
          <p:nvPr userDrawn="1"/>
        </p:nvCxnSpPr>
        <p:spPr>
          <a:xfrm flipV="1">
            <a:off x="9680580" y="4466794"/>
            <a:ext cx="2060024" cy="17867"/>
          </a:xfrm>
          <a:prstGeom prst="line">
            <a:avLst/>
          </a:prstGeom>
          <a:noFill/>
          <a:ln w="12700" cap="flat">
            <a:solidFill>
              <a:schemeClr val="bg1"/>
            </a:solidFill>
            <a:prstDash val="solid"/>
            <a:miter lim="400000"/>
          </a:ln>
          <a:effectLst/>
          <a:sp3d/>
        </p:spPr>
        <p:style>
          <a:lnRef idx="0">
            <a:scrgbClr r="0" g="0" b="0"/>
          </a:lnRef>
          <a:fillRef idx="0">
            <a:scrgbClr r="0" g="0" b="0"/>
          </a:fillRef>
          <a:effectRef idx="0">
            <a:scrgbClr r="0" g="0" b="0"/>
          </a:effectRef>
          <a:fontRef idx="none"/>
        </p:style>
      </p:cxn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标题 - 顶部对齐">
    <p:spTree>
      <p:nvGrpSpPr>
        <p:cNvPr id="1" name=""/>
        <p:cNvGrpSpPr/>
        <p:nvPr/>
      </p:nvGrpSpPr>
      <p:grpSpPr>
        <a:xfrm>
          <a:off x="0" y="0"/>
          <a:ext cx="0" cy="0"/>
          <a:chOff x="0" y="0"/>
          <a:chExt cx="0" cy="0"/>
        </a:xfrm>
      </p:grpSpPr>
      <p:sp>
        <p:nvSpPr>
          <p:cNvPr id="43" name="矩形"/>
          <p:cNvSpPr/>
          <p:nvPr userDrawn="1"/>
        </p:nvSpPr>
        <p:spPr>
          <a:xfrm>
            <a:off x="0" y="125498"/>
            <a:ext cx="13004799" cy="933086"/>
          </a:xfrm>
          <a:prstGeom prst="rect">
            <a:avLst/>
          </a:prstGeom>
          <a:solidFill>
            <a:srgbClr val="921100"/>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dirty="0"/>
          </a:p>
        </p:txBody>
      </p:sp>
      <p:sp>
        <p:nvSpPr>
          <p:cNvPr id="63" name="标题文本"/>
          <p:cNvSpPr txBox="1">
            <a:spLocks noGrp="1"/>
          </p:cNvSpPr>
          <p:nvPr userDrawn="1">
            <p:ph type="title" hasCustomPrompt="1"/>
          </p:nvPr>
        </p:nvSpPr>
        <p:spPr>
          <a:xfrm>
            <a:off x="2428874" y="218777"/>
            <a:ext cx="9075673" cy="746528"/>
          </a:xfrm>
          <a:prstGeom prst="rect">
            <a:avLst/>
          </a:prstGeom>
        </p:spPr>
        <p:txBody>
          <a:bodyPr>
            <a:noAutofit/>
          </a:bodyPr>
          <a:lstStyle>
            <a:lvl1pPr algn="l">
              <a:defRPr sz="4000">
                <a:solidFill>
                  <a:schemeClr val="bg1"/>
                </a:solidFill>
                <a:latin typeface="微软雅黑" panose="020B0503020204020204" pitchFamily="34" charset="-122"/>
                <a:ea typeface="微软雅黑" panose="020B0503020204020204" pitchFamily="34" charset="-122"/>
              </a:defRPr>
            </a:lvl1pPr>
          </a:lstStyle>
          <a:p>
            <a:r>
              <a:rPr dirty="0" err="1"/>
              <a:t>标题文本</a:t>
            </a:r>
            <a:endParaRPr dirty="0"/>
          </a:p>
        </p:txBody>
      </p:sp>
      <p:sp>
        <p:nvSpPr>
          <p:cNvPr id="2" name="灯片编号占位符 1"/>
          <p:cNvSpPr>
            <a:spLocks noGrp="1"/>
          </p:cNvSpPr>
          <p:nvPr userDrawn="1">
            <p:ph type="sldNum" sz="quarter" idx="10"/>
          </p:nvPr>
        </p:nvSpPr>
        <p:spPr>
          <a:xfrm>
            <a:off x="5938823" y="9237141"/>
            <a:ext cx="1127153" cy="539491"/>
          </a:xfrm>
          <a:prstGeom prst="rect">
            <a:avLst/>
          </a:prstGeom>
        </p:spPr>
        <p:txBody>
          <a:bodyPr/>
          <a:lstStyle>
            <a:lvl1pPr>
              <a:defRPr sz="2000">
                <a:solidFill>
                  <a:srgbClr val="FF0000"/>
                </a:solidFill>
                <a:latin typeface="微软雅黑" panose="020B0503020204020204" pitchFamily="34" charset="-122"/>
                <a:ea typeface="微软雅黑" panose="020B0503020204020204" pitchFamily="34" charset="-122"/>
              </a:defRPr>
            </a:lvl1pPr>
          </a:lstStyle>
          <a:p>
            <a:fld id="{86CB4B4D-7CA3-9044-876B-883B54F8677D}" type="slidenum">
              <a:rPr lang="en-US" altLang="zh-CN" smtClean="0"/>
            </a:fld>
            <a:endParaRPr lang="en-US" altLang="zh-CN" dirty="0">
              <a:solidFill>
                <a:srgbClr val="FF0000"/>
              </a:solidFill>
            </a:endParaRPr>
          </a:p>
        </p:txBody>
      </p:sp>
      <p:grpSp>
        <p:nvGrpSpPr>
          <p:cNvPr id="5" name="组合 4"/>
          <p:cNvGrpSpPr/>
          <p:nvPr userDrawn="1"/>
        </p:nvGrpSpPr>
        <p:grpSpPr>
          <a:xfrm>
            <a:off x="0" y="118761"/>
            <a:ext cx="2525028" cy="933086"/>
            <a:chOff x="389620" y="2332469"/>
            <a:chExt cx="2525028" cy="933086"/>
          </a:xfrm>
        </p:grpSpPr>
        <p:sp>
          <p:nvSpPr>
            <p:cNvPr id="28" name="矩形"/>
            <p:cNvSpPr/>
            <p:nvPr userDrawn="1"/>
          </p:nvSpPr>
          <p:spPr>
            <a:xfrm>
              <a:off x="631038" y="2332469"/>
              <a:ext cx="2173168" cy="933086"/>
            </a:xfrm>
            <a:prstGeom prst="rect">
              <a:avLst/>
            </a:prstGeom>
            <a:solidFill>
              <a:schemeClr val="bg1"/>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p>
          </p:txBody>
        </p:sp>
        <p:sp>
          <p:nvSpPr>
            <p:cNvPr id="24" name="矩形: 剪去单角 23"/>
            <p:cNvSpPr/>
            <p:nvPr userDrawn="1"/>
          </p:nvSpPr>
          <p:spPr>
            <a:xfrm flipH="1">
              <a:off x="801341" y="2519394"/>
              <a:ext cx="1765449" cy="531521"/>
            </a:xfrm>
            <a:prstGeom prst="snip1Rect">
              <a:avLst/>
            </a:prstGeom>
            <a:noFill/>
            <a:ln w="28575" cap="flat">
              <a:solidFill>
                <a:srgbClr val="9211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pPr>
              <a:endParaRPr kumimoji="0" lang="zh-CN" alt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7" name="AIPKU"/>
            <p:cNvSpPr txBox="1"/>
            <p:nvPr/>
          </p:nvSpPr>
          <p:spPr>
            <a:xfrm>
              <a:off x="389620" y="2503027"/>
              <a:ext cx="2525028" cy="564257"/>
            </a:xfrm>
            <a:prstGeom prst="rect">
              <a:avLst/>
            </a:prstGeom>
            <a:ln w="12700">
              <a:noFill/>
              <a:miter lim="400000"/>
            </a:ln>
          </p:spPr>
          <p:txBody>
            <a:bodyPr wrap="square" lIns="50800" tIns="50800" rIns="50800" bIns="50800" anchor="ctr">
              <a:spAutoFit/>
            </a:bodyPr>
            <a:lstStyle>
              <a:lvl1pPr>
                <a:defRPr sz="10000" b="0">
                  <a:latin typeface="Impact" panose="020B0806030902050204"/>
                  <a:ea typeface="Impact" panose="020B0806030902050204"/>
                  <a:cs typeface="Impact" panose="020B0806030902050204"/>
                  <a:sym typeface="Impact" panose="020B0806030902050204"/>
                </a:defRPr>
              </a:lvl1pPr>
            </a:lstStyle>
            <a:p>
              <a:r>
                <a:rPr lang="en-US" sz="3000" dirty="0">
                  <a:solidFill>
                    <a:srgbClr val="921100"/>
                  </a:solidFill>
                </a:rPr>
                <a:t>  AIPKU-NLP</a:t>
              </a:r>
              <a:endParaRPr sz="3000" dirty="0">
                <a:solidFill>
                  <a:srgbClr val="921100"/>
                </a:solidFill>
              </a:endParaRPr>
            </a:p>
          </p:txBody>
        </p:sp>
      </p:gr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a:xfrm>
            <a:off x="1841364" y="3177085"/>
            <a:ext cx="9322071" cy="1245235"/>
          </a:xfrm>
        </p:spPr>
        <p:txBody>
          <a:bodyPr lIns="0" tIns="0" rIns="0" bIns="0"/>
          <a:lstStyle>
            <a:lvl1pPr>
              <a:defRPr sz="8000" b="0" i="0">
                <a:solidFill>
                  <a:schemeClr val="bg1"/>
                </a:solidFill>
                <a:latin typeface="微软雅黑" panose="020B0503020204020204" pitchFamily="34" charset="-122"/>
                <a:cs typeface="微软雅黑" panose="020B0503020204020204" pitchFamily="34" charset="-122"/>
              </a:defRPr>
            </a:lvl1pPr>
          </a:lstStyle>
          <a:p/>
        </p:txBody>
      </p:sp>
      <p:sp>
        <p:nvSpPr>
          <p:cNvPr id="3" name="Holder 3"/>
          <p:cNvSpPr>
            <a:spLocks noGrp="1"/>
          </p:cNvSpPr>
          <p:nvPr>
            <p:ph type="body" idx="1"/>
          </p:nvPr>
        </p:nvSpPr>
        <p:spPr>
          <a:xfrm>
            <a:off x="650240" y="2243328"/>
            <a:ext cx="11704320" cy="6437376"/>
          </a:xfrm>
        </p:spPr>
        <p:txBody>
          <a:bodyPr lIns="0" tIns="0" rIns="0" bIns="0"/>
          <a:lstStyle>
            <a:lvl1pPr>
              <a:defRPr/>
            </a:lvl1pPr>
          </a:lstStyle>
          <a:p/>
        </p:txBody>
      </p:sp>
      <p:sp>
        <p:nvSpPr>
          <p:cNvPr id="4" name="Holder 4"/>
          <p:cNvSpPr>
            <a:spLocks noGrp="1"/>
          </p:cNvSpPr>
          <p:nvPr>
            <p:ph type="ftr" sz="quarter" idx="5"/>
          </p:nvPr>
        </p:nvSpPr>
        <p:spPr>
          <a:xfrm>
            <a:off x="4421632" y="9070848"/>
            <a:ext cx="4161536" cy="487680"/>
          </a:xfrm>
        </p:spPr>
        <p:txBody>
          <a:bodyPr lIns="0" tIns="0" rIns="0" bIns="0"/>
          <a:lstStyle>
            <a:lvl1pPr algn="ctr">
              <a:defRPr>
                <a:solidFill>
                  <a:schemeClr val="tx1">
                    <a:tint val="75000"/>
                  </a:schemeClr>
                </a:solidFill>
              </a:defRPr>
            </a:lvl1pPr>
          </a:lstStyle>
          <a:p/>
        </p:txBody>
      </p:sp>
      <p:sp>
        <p:nvSpPr>
          <p:cNvPr id="5" name="Holder 5"/>
          <p:cNvSpPr>
            <a:spLocks noGrp="1"/>
          </p:cNvSpPr>
          <p:nvPr>
            <p:ph type="dt" sz="half" idx="6"/>
          </p:nvPr>
        </p:nvSpPr>
        <p:spPr>
          <a:xfrm>
            <a:off x="650240" y="9070848"/>
            <a:ext cx="2991104" cy="487680"/>
          </a:xfrm>
        </p:spPr>
        <p:txBody>
          <a:bodyPr lIns="0" tIns="0" rIns="0" bIns="0"/>
          <a:lstStyle>
            <a:lvl1pPr algn="l">
              <a:defRPr>
                <a:solidFill>
                  <a:schemeClr val="tx1">
                    <a:tint val="75000"/>
                  </a:schemeClr>
                </a:solidFill>
              </a:defRPr>
            </a:lvl1pPr>
          </a:lstStyle>
          <a:p>
            <a:fld id="{1D8BD707-D9CF-40AE-B4C6-C98DA3205C09}" type="datetimeFigureOut">
              <a:rPr lang="en-US"/>
            </a:fld>
            <a:endParaRPr lang="en-US"/>
          </a:p>
        </p:txBody>
      </p:sp>
      <p:sp>
        <p:nvSpPr>
          <p:cNvPr id="6" name="Holder 6"/>
          <p:cNvSpPr>
            <a:spLocks noGrp="1"/>
          </p:cNvSpPr>
          <p:nvPr>
            <p:ph type="sldNum" sz="quarter" idx="7"/>
          </p:nvPr>
        </p:nvSpPr>
        <p:spPr>
          <a:xfrm>
            <a:off x="9363456" y="9070848"/>
            <a:ext cx="2991104" cy="487680"/>
          </a:xfrm>
        </p:spPr>
        <p:txBody>
          <a:bodyPr lIns="0" tIns="0" rIns="0" bIns="0"/>
          <a:lstStyle>
            <a:lvl1pPr algn="r">
              <a:defRPr>
                <a:solidFill>
                  <a:schemeClr val="tx1">
                    <a:tint val="75000"/>
                  </a:schemeClr>
                </a:solidFill>
              </a:defRPr>
            </a:lvl1pPr>
          </a:lstStyle>
          <a:p>
            <a:fld id="{B6F15528-21DE-4FAA-801E-634DDDAF4B2B}" type="slidenum">
              <a:rPr/>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2_标题与副标题">
    <p:spTree>
      <p:nvGrpSpPr>
        <p:cNvPr id="1" name=""/>
        <p:cNvGrpSpPr/>
        <p:nvPr/>
      </p:nvGrpSpPr>
      <p:grpSpPr>
        <a:xfrm>
          <a:off x="0" y="0"/>
          <a:ext cx="0" cy="0"/>
          <a:chOff x="0" y="0"/>
          <a:chExt cx="0" cy="0"/>
        </a:xfrm>
      </p:grpSpPr>
      <p:graphicFrame>
        <p:nvGraphicFramePr>
          <p:cNvPr id="2" name="对象 1"/>
          <p:cNvGraphicFramePr>
            <a:graphicFrameLocks noChangeAspect="1"/>
          </p:cNvGraphicFramePr>
          <p:nvPr userDrawn="1"/>
        </p:nvGraphicFramePr>
        <p:xfrm>
          <a:off x="2103467" y="3225636"/>
          <a:ext cx="10901333" cy="6527964"/>
        </p:xfrm>
        <a:graphic>
          <a:graphicData uri="http://schemas.openxmlformats.org/presentationml/2006/ole">
            <mc:AlternateContent xmlns:mc="http://schemas.openxmlformats.org/markup-compatibility/2006">
              <mc:Choice xmlns:v="urn:schemas-microsoft-com:vml" Requires="v">
                <p:oleObj spid="_x0000_s1034" name="Image" r:id="rId2" imgW="11210925" imgH="6715125" progId="Photoshop.Image.13">
                  <p:embed/>
                </p:oleObj>
              </mc:Choice>
              <mc:Fallback>
                <p:oleObj name="Image" r:id="rId2" imgW="11210925" imgH="6715125" progId="Photoshop.Image.13">
                  <p:embed/>
                  <p:pic>
                    <p:nvPicPr>
                      <p:cNvPr id="0" name="图片 1033"/>
                      <p:cNvPicPr/>
                      <p:nvPr/>
                    </p:nvPicPr>
                    <p:blipFill>
                      <a:blip r:embed="rId3"/>
                      <a:stretch>
                        <a:fillRect/>
                      </a:stretch>
                    </p:blipFill>
                    <p:spPr>
                      <a:xfrm>
                        <a:off x="2103467" y="3225636"/>
                        <a:ext cx="10901333" cy="6527964"/>
                      </a:xfrm>
                      <a:prstGeom prst="rect">
                        <a:avLst/>
                      </a:prstGeom>
                    </p:spPr>
                  </p:pic>
                </p:oleObj>
              </mc:Fallback>
            </mc:AlternateContent>
          </a:graphicData>
        </a:graphic>
      </p:graphicFrame>
      <p:sp>
        <p:nvSpPr>
          <p:cNvPr id="47" name="矩形 46"/>
          <p:cNvSpPr/>
          <p:nvPr userDrawn="1"/>
        </p:nvSpPr>
        <p:spPr>
          <a:xfrm>
            <a:off x="0" y="2347355"/>
            <a:ext cx="13004800" cy="5058889"/>
          </a:xfrm>
          <a:prstGeom prst="rect">
            <a:avLst/>
          </a:prstGeom>
          <a:solidFill>
            <a:srgbClr val="9A0000">
              <a:alpha val="85098"/>
            </a:srgb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pPr>
            <a:endParaRPr kumimoji="0" lang="zh-CN" altLang="en-US" sz="2200" b="0" i="0" u="none" strike="noStrike" cap="none" spc="0" normalizeH="0" baseline="0" dirty="0">
              <a:ln>
                <a:noFill/>
              </a:ln>
              <a:solidFill>
                <a:srgbClr val="FFFFFF"/>
              </a:solidFill>
              <a:effectLst/>
              <a:uFillTx/>
              <a:latin typeface="+mn-lt"/>
              <a:ea typeface="+mn-ea"/>
              <a:cs typeface="+mn-cs"/>
              <a:sym typeface="Helvetica Neue Medium"/>
            </a:endParaRPr>
          </a:p>
        </p:txBody>
      </p:sp>
      <p:sp>
        <p:nvSpPr>
          <p:cNvPr id="11" name="标题文本"/>
          <p:cNvSpPr txBox="1">
            <a:spLocks noGrp="1"/>
          </p:cNvSpPr>
          <p:nvPr>
            <p:ph type="title" hasCustomPrompt="1"/>
          </p:nvPr>
        </p:nvSpPr>
        <p:spPr>
          <a:xfrm>
            <a:off x="1270000" y="2729242"/>
            <a:ext cx="10464800" cy="1345870"/>
          </a:xfrm>
          <a:prstGeom prst="rect">
            <a:avLst/>
          </a:prstGeom>
        </p:spPr>
        <p:txBody>
          <a:bodyPr anchor="b"/>
          <a:lstStyle>
            <a:lvl1pPr>
              <a:defRPr sz="5400">
                <a:solidFill>
                  <a:schemeClr val="bg1"/>
                </a:solidFill>
                <a:latin typeface="微软雅黑" panose="020B0503020204020204" pitchFamily="34" charset="-122"/>
                <a:ea typeface="微软雅黑" panose="020B0503020204020204" pitchFamily="34" charset="-122"/>
              </a:defRPr>
            </a:lvl1pPr>
          </a:lstStyle>
          <a:p>
            <a:r>
              <a:rPr dirty="0" err="1"/>
              <a:t>标题文本</a:t>
            </a:r>
            <a:endParaRPr dirty="0"/>
          </a:p>
        </p:txBody>
      </p:sp>
      <p:sp>
        <p:nvSpPr>
          <p:cNvPr id="12" name="正文级别 1…"/>
          <p:cNvSpPr txBox="1">
            <a:spLocks noGrp="1"/>
          </p:cNvSpPr>
          <p:nvPr>
            <p:ph type="body" sz="quarter" idx="1" hasCustomPrompt="1"/>
          </p:nvPr>
        </p:nvSpPr>
        <p:spPr>
          <a:xfrm>
            <a:off x="1270000" y="4950942"/>
            <a:ext cx="10464800" cy="1880932"/>
          </a:xfrm>
          <a:prstGeom prst="rect">
            <a:avLst/>
          </a:prstGeom>
        </p:spPr>
        <p:txBody>
          <a:bodyPr anchor="t"/>
          <a:lstStyle>
            <a:lvl1pPr marL="0" indent="0" algn="ctr">
              <a:spcBef>
                <a:spcPts val="0"/>
              </a:spcBef>
              <a:buSzTx/>
              <a:buNone/>
              <a:defRPr sz="3000">
                <a:solidFill>
                  <a:schemeClr val="bg1"/>
                </a:solidFill>
                <a:latin typeface="微软雅黑" panose="020B0503020204020204" pitchFamily="34" charset="-122"/>
                <a:ea typeface="微软雅黑" panose="020B0503020204020204" pitchFamily="34" charset="-122"/>
              </a:defRPr>
            </a:lvl1pPr>
            <a:lvl2pPr marL="0" indent="0" algn="ctr">
              <a:spcBef>
                <a:spcPts val="0"/>
              </a:spcBef>
              <a:buSzTx/>
              <a:buNone/>
              <a:defRPr sz="3000">
                <a:solidFill>
                  <a:schemeClr val="bg1"/>
                </a:solidFill>
                <a:latin typeface="微软雅黑" panose="020B0503020204020204" pitchFamily="34" charset="-122"/>
                <a:ea typeface="微软雅黑" panose="020B0503020204020204" pitchFamily="34" charset="-122"/>
              </a:defRPr>
            </a:lvl2pPr>
            <a:lvl3pPr marL="0" indent="0" algn="ctr">
              <a:spcBef>
                <a:spcPts val="0"/>
              </a:spcBef>
              <a:buSzTx/>
              <a:buNone/>
              <a:defRPr sz="3000">
                <a:solidFill>
                  <a:schemeClr val="bg1"/>
                </a:solidFill>
              </a:defRPr>
            </a:lvl3pPr>
            <a:lvl4pPr marL="0" indent="0" algn="ctr">
              <a:spcBef>
                <a:spcPts val="0"/>
              </a:spcBef>
              <a:buSzTx/>
              <a:buNone/>
              <a:defRPr sz="3000">
                <a:solidFill>
                  <a:schemeClr val="bg1"/>
                </a:solidFill>
              </a:defRPr>
            </a:lvl4pPr>
            <a:lvl5pPr marL="0" indent="0" algn="ctr">
              <a:spcBef>
                <a:spcPts val="0"/>
              </a:spcBef>
              <a:buSzTx/>
              <a:buNone/>
              <a:defRPr sz="3000">
                <a:solidFill>
                  <a:schemeClr val="bg1"/>
                </a:solidFill>
              </a:defRPr>
            </a:lvl5pPr>
          </a:lstStyle>
          <a:p>
            <a:r>
              <a:rPr dirty="0" err="1"/>
              <a:t>正文级别</a:t>
            </a:r>
            <a:r>
              <a:rPr dirty="0"/>
              <a:t> 1</a:t>
            </a:r>
            <a:endParaRPr dirty="0"/>
          </a:p>
          <a:p>
            <a:pPr lvl="1"/>
            <a:r>
              <a:rPr dirty="0" err="1"/>
              <a:t>正文级别</a:t>
            </a:r>
            <a:r>
              <a:rPr dirty="0"/>
              <a:t> 2</a:t>
            </a:r>
            <a:endParaRPr lang="en-US" dirty="0"/>
          </a:p>
          <a:p>
            <a:pPr lvl="1"/>
            <a:endParaRPr dirty="0"/>
          </a:p>
        </p:txBody>
      </p:sp>
      <p:grpSp>
        <p:nvGrpSpPr>
          <p:cNvPr id="91" name="组合 90"/>
          <p:cNvGrpSpPr/>
          <p:nvPr userDrawn="1"/>
        </p:nvGrpSpPr>
        <p:grpSpPr>
          <a:xfrm>
            <a:off x="3520005" y="4202533"/>
            <a:ext cx="6438383" cy="564257"/>
            <a:chOff x="5627491" y="4267850"/>
            <a:chExt cx="1383841" cy="564257"/>
          </a:xfrm>
        </p:grpSpPr>
        <p:sp>
          <p:nvSpPr>
            <p:cNvPr id="68" name="AIPKU"/>
            <p:cNvSpPr txBox="1"/>
            <p:nvPr userDrawn="1"/>
          </p:nvSpPr>
          <p:spPr>
            <a:xfrm>
              <a:off x="5627491" y="4267850"/>
              <a:ext cx="1383841" cy="564257"/>
            </a:xfrm>
            <a:prstGeom prst="rect">
              <a:avLst/>
            </a:prstGeom>
            <a:ln w="12700">
              <a:noFill/>
              <a:miter lim="400000"/>
            </a:ln>
          </p:spPr>
          <p:txBody>
            <a:bodyPr wrap="none" lIns="50800" tIns="50800" rIns="50800" bIns="50800" anchor="ctr">
              <a:spAutoFit/>
            </a:bodyPr>
            <a:lstStyle>
              <a:lvl1pPr>
                <a:defRPr sz="10000" b="0">
                  <a:latin typeface="Impact" panose="020B0806030902050204"/>
                  <a:ea typeface="Impact" panose="020B0806030902050204"/>
                  <a:cs typeface="Impact" panose="020B0806030902050204"/>
                  <a:sym typeface="Impact" panose="020B0806030902050204"/>
                </a:defRPr>
              </a:lvl1pPr>
            </a:lstStyle>
            <a:p>
              <a:r>
                <a:rPr lang="zh-CN" altLang="en-US" sz="3000" dirty="0">
                  <a:solidFill>
                    <a:schemeClr val="bg1"/>
                  </a:solidFill>
                </a:rPr>
                <a:t>自然语言处理实践课项目中期 报告</a:t>
              </a:r>
              <a:r>
                <a:rPr lang="en-US" sz="3000" dirty="0">
                  <a:solidFill>
                    <a:schemeClr val="bg1"/>
                  </a:solidFill>
                </a:rPr>
                <a:t> </a:t>
              </a:r>
              <a:endParaRPr sz="3000" dirty="0">
                <a:solidFill>
                  <a:schemeClr val="bg1"/>
                </a:solidFill>
              </a:endParaRPr>
            </a:p>
          </p:txBody>
        </p:sp>
        <p:sp>
          <p:nvSpPr>
            <p:cNvPr id="78" name="矩形: 剪去单角 77"/>
            <p:cNvSpPr/>
            <p:nvPr userDrawn="1"/>
          </p:nvSpPr>
          <p:spPr>
            <a:xfrm flipH="1">
              <a:off x="5677235" y="4280232"/>
              <a:ext cx="1274386" cy="539492"/>
            </a:xfrm>
            <a:prstGeom prst="snip1Rect">
              <a:avLst/>
            </a:prstGeom>
            <a:no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pPr>
              <a:endParaRPr kumimoji="0" lang="zh-CN" altLang="en-US" sz="2200" b="0" i="0" u="none" strike="noStrike" cap="none" spc="0" normalizeH="0" baseline="0">
                <a:ln>
                  <a:noFill/>
                </a:ln>
                <a:solidFill>
                  <a:srgbClr val="FFFFFF"/>
                </a:solidFill>
                <a:effectLst/>
                <a:uFillTx/>
                <a:latin typeface="+mn-lt"/>
                <a:ea typeface="+mn-ea"/>
                <a:cs typeface="+mn-cs"/>
                <a:sym typeface="Helvetica Neue Medium"/>
              </a:endParaRPr>
            </a:p>
          </p:txBody>
        </p:sp>
      </p:grpSp>
      <p:cxnSp>
        <p:nvCxnSpPr>
          <p:cNvPr id="93" name="直接连接符 92"/>
          <p:cNvCxnSpPr/>
          <p:nvPr userDrawn="1"/>
        </p:nvCxnSpPr>
        <p:spPr>
          <a:xfrm>
            <a:off x="1270000" y="4469321"/>
            <a:ext cx="2465977" cy="0"/>
          </a:xfrm>
          <a:prstGeom prst="line">
            <a:avLst/>
          </a:prstGeom>
          <a:noFill/>
          <a:ln w="12700" cap="flat">
            <a:solidFill>
              <a:schemeClr val="bg1"/>
            </a:solidFill>
            <a:prstDash val="solid"/>
            <a:miter lim="400000"/>
          </a:ln>
          <a:effectLst/>
          <a:sp3d/>
        </p:spPr>
        <p:style>
          <a:lnRef idx="0">
            <a:scrgbClr r="0" g="0" b="0"/>
          </a:lnRef>
          <a:fillRef idx="0">
            <a:scrgbClr r="0" g="0" b="0"/>
          </a:fillRef>
          <a:effectRef idx="0">
            <a:scrgbClr r="0" g="0" b="0"/>
          </a:effectRef>
          <a:fontRef idx="none"/>
        </p:style>
      </p:cxnSp>
      <p:pic>
        <p:nvPicPr>
          <p:cNvPr id="35" name="Picture 9"/>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83339" y="389463"/>
            <a:ext cx="3000089" cy="837481"/>
          </a:xfrm>
          <a:prstGeom prst="rect">
            <a:avLst/>
          </a:prstGeom>
        </p:spPr>
      </p:pic>
      <p:cxnSp>
        <p:nvCxnSpPr>
          <p:cNvPr id="14" name="直接连接符 13"/>
          <p:cNvCxnSpPr>
            <a:stCxn id="78" idx="2"/>
          </p:cNvCxnSpPr>
          <p:nvPr userDrawn="1"/>
        </p:nvCxnSpPr>
        <p:spPr>
          <a:xfrm flipV="1">
            <a:off x="9680580" y="4466794"/>
            <a:ext cx="2060024" cy="17867"/>
          </a:xfrm>
          <a:prstGeom prst="line">
            <a:avLst/>
          </a:prstGeom>
          <a:noFill/>
          <a:ln w="12700" cap="flat">
            <a:solidFill>
              <a:schemeClr val="bg1"/>
            </a:solidFill>
            <a:prstDash val="solid"/>
            <a:miter lim="400000"/>
          </a:ln>
          <a:effectLst/>
          <a:sp3d/>
        </p:spPr>
        <p:style>
          <a:lnRef idx="0">
            <a:scrgbClr r="0" g="0" b="0"/>
          </a:lnRef>
          <a:fillRef idx="0">
            <a:scrgbClr r="0" g="0" b="0"/>
          </a:fillRef>
          <a:effectRef idx="0">
            <a:scrgbClr r="0" g="0" b="0"/>
          </a:effectRef>
          <a:fontRef idx="none"/>
        </p:style>
      </p:cxn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标题 - 顶部对齐">
    <p:spTree>
      <p:nvGrpSpPr>
        <p:cNvPr id="1" name=""/>
        <p:cNvGrpSpPr/>
        <p:nvPr/>
      </p:nvGrpSpPr>
      <p:grpSpPr>
        <a:xfrm>
          <a:off x="0" y="0"/>
          <a:ext cx="0" cy="0"/>
          <a:chOff x="0" y="0"/>
          <a:chExt cx="0" cy="0"/>
        </a:xfrm>
      </p:grpSpPr>
      <p:sp>
        <p:nvSpPr>
          <p:cNvPr id="43" name="矩形"/>
          <p:cNvSpPr/>
          <p:nvPr userDrawn="1"/>
        </p:nvSpPr>
        <p:spPr>
          <a:xfrm>
            <a:off x="0" y="125498"/>
            <a:ext cx="13004799" cy="933086"/>
          </a:xfrm>
          <a:prstGeom prst="rect">
            <a:avLst/>
          </a:prstGeom>
          <a:solidFill>
            <a:srgbClr val="921100"/>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sz="2400" dirty="0"/>
          </a:p>
        </p:txBody>
      </p:sp>
      <p:sp>
        <p:nvSpPr>
          <p:cNvPr id="63" name="标题文本"/>
          <p:cNvSpPr txBox="1">
            <a:spLocks noGrp="1"/>
          </p:cNvSpPr>
          <p:nvPr userDrawn="1">
            <p:ph type="title" hasCustomPrompt="1"/>
          </p:nvPr>
        </p:nvSpPr>
        <p:spPr>
          <a:xfrm>
            <a:off x="2428874" y="218777"/>
            <a:ext cx="9075673" cy="746528"/>
          </a:xfrm>
          <a:prstGeom prst="rect">
            <a:avLst/>
          </a:prstGeom>
        </p:spPr>
        <p:txBody>
          <a:bodyPr>
            <a:noAutofit/>
          </a:bodyPr>
          <a:lstStyle>
            <a:lvl1pPr algn="l">
              <a:defRPr sz="4000">
                <a:solidFill>
                  <a:schemeClr val="bg1"/>
                </a:solidFill>
                <a:latin typeface="微软雅黑" panose="020B0503020204020204" pitchFamily="34" charset="-122"/>
                <a:ea typeface="微软雅黑" panose="020B0503020204020204" pitchFamily="34" charset="-122"/>
              </a:defRPr>
            </a:lvl1pPr>
          </a:lstStyle>
          <a:p>
            <a:r>
              <a:rPr dirty="0" err="1"/>
              <a:t>标题文本</a:t>
            </a:r>
            <a:endParaRPr dirty="0"/>
          </a:p>
        </p:txBody>
      </p:sp>
      <p:sp>
        <p:nvSpPr>
          <p:cNvPr id="2" name="灯片编号占位符 1"/>
          <p:cNvSpPr>
            <a:spLocks noGrp="1"/>
          </p:cNvSpPr>
          <p:nvPr userDrawn="1">
            <p:ph type="sldNum" sz="quarter" idx="10"/>
          </p:nvPr>
        </p:nvSpPr>
        <p:spPr>
          <a:xfrm>
            <a:off x="5938823" y="9237141"/>
            <a:ext cx="1127153" cy="539491"/>
          </a:xfrm>
          <a:prstGeom prst="rect">
            <a:avLst/>
          </a:prstGeom>
        </p:spPr>
        <p:txBody>
          <a:bodyPr/>
          <a:lstStyle>
            <a:lvl1pPr>
              <a:defRPr sz="2000">
                <a:solidFill>
                  <a:srgbClr val="FF0000"/>
                </a:solidFill>
                <a:latin typeface="微软雅黑" panose="020B0503020204020204" pitchFamily="34" charset="-122"/>
                <a:ea typeface="微软雅黑" panose="020B0503020204020204" pitchFamily="34" charset="-122"/>
              </a:defRPr>
            </a:lvl1pPr>
          </a:lstStyle>
          <a:p>
            <a:fld id="{86CB4B4D-7CA3-9044-876B-883B54F8677D}" type="slidenum">
              <a:rPr lang="en-US" altLang="zh-CN" smtClean="0"/>
            </a:fld>
            <a:endParaRPr lang="en-US" altLang="zh-CN" dirty="0">
              <a:solidFill>
                <a:srgbClr val="FF0000"/>
              </a:solidFill>
            </a:endParaRPr>
          </a:p>
        </p:txBody>
      </p:sp>
      <p:grpSp>
        <p:nvGrpSpPr>
          <p:cNvPr id="5" name="组合 4"/>
          <p:cNvGrpSpPr/>
          <p:nvPr userDrawn="1"/>
        </p:nvGrpSpPr>
        <p:grpSpPr>
          <a:xfrm>
            <a:off x="0" y="118761"/>
            <a:ext cx="2525028" cy="933086"/>
            <a:chOff x="389620" y="2332469"/>
            <a:chExt cx="2525028" cy="933086"/>
          </a:xfrm>
        </p:grpSpPr>
        <p:sp>
          <p:nvSpPr>
            <p:cNvPr id="28" name="矩形"/>
            <p:cNvSpPr/>
            <p:nvPr userDrawn="1"/>
          </p:nvSpPr>
          <p:spPr>
            <a:xfrm>
              <a:off x="631038" y="2332469"/>
              <a:ext cx="2173168" cy="933086"/>
            </a:xfrm>
            <a:prstGeom prst="rect">
              <a:avLst/>
            </a:prstGeom>
            <a:solidFill>
              <a:schemeClr val="bg1"/>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sz="2400"/>
            </a:p>
          </p:txBody>
        </p:sp>
        <p:sp>
          <p:nvSpPr>
            <p:cNvPr id="24" name="矩形: 剪去单角 23"/>
            <p:cNvSpPr/>
            <p:nvPr userDrawn="1"/>
          </p:nvSpPr>
          <p:spPr>
            <a:xfrm flipH="1">
              <a:off x="801341" y="2519394"/>
              <a:ext cx="1765449" cy="531521"/>
            </a:xfrm>
            <a:prstGeom prst="snip1Rect">
              <a:avLst/>
            </a:prstGeom>
            <a:noFill/>
            <a:ln w="28575" cap="flat">
              <a:solidFill>
                <a:srgbClr val="9211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pPr>
              <a:endParaRPr kumimoji="0" lang="zh-CN" alt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7" name="AIPKU"/>
            <p:cNvSpPr txBox="1"/>
            <p:nvPr/>
          </p:nvSpPr>
          <p:spPr>
            <a:xfrm>
              <a:off x="389620" y="2503027"/>
              <a:ext cx="2525028" cy="564257"/>
            </a:xfrm>
            <a:prstGeom prst="rect">
              <a:avLst/>
            </a:prstGeom>
            <a:ln w="12700">
              <a:noFill/>
              <a:miter lim="400000"/>
            </a:ln>
          </p:spPr>
          <p:txBody>
            <a:bodyPr wrap="square" lIns="50800" tIns="50800" rIns="50800" bIns="50800" anchor="ctr">
              <a:spAutoFit/>
            </a:bodyPr>
            <a:lstStyle>
              <a:lvl1pPr>
                <a:defRPr sz="10000" b="0">
                  <a:latin typeface="Impact" panose="020B0806030902050204"/>
                  <a:ea typeface="Impact" panose="020B0806030902050204"/>
                  <a:cs typeface="Impact" panose="020B0806030902050204"/>
                  <a:sym typeface="Impact" panose="020B0806030902050204"/>
                </a:defRPr>
              </a:lvl1pPr>
            </a:lstStyle>
            <a:p>
              <a:r>
                <a:rPr lang="en-US" sz="3000" dirty="0">
                  <a:solidFill>
                    <a:srgbClr val="921100"/>
                  </a:solidFill>
                </a:rPr>
                <a:t>  AIPKU-NLP</a:t>
              </a:r>
              <a:endParaRPr sz="3000" dirty="0">
                <a:solidFill>
                  <a:srgbClr val="921100"/>
                </a:solidFill>
              </a:endParaRPr>
            </a:p>
          </p:txBody>
        </p:sp>
      </p:grpSp>
    </p:spTree>
  </p:cSld>
  <p:clrMapOvr>
    <a:masterClrMapping/>
  </p:clrMapOvr>
  <p:transition spd="med"/>
</p:sldLayout>
</file>

<file path=ppt/slideMasters/_rels/slideMaster1.xml.rels><?xml version="1.0" encoding="UTF-8" standalone="yes"?>
<Relationships xmlns="http://schemas.openxmlformats.org/package/2006/relationships"><Relationship Id="rId4" Type="http://schemas.openxmlformats.org/officeDocument/2006/relationships/theme" Target="../theme/theme1.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5.xml"/><Relationship Id="rId1"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transition spd="med"/>
  <p:txStyles>
    <p:titleStyle>
      <a:lvl1pPr marL="0" marR="0" indent="0" algn="ctr" defTabSz="584200" rtl="0" latinLnBrk="0">
        <a:lnSpc>
          <a:spcPct val="100000"/>
        </a:lnSpc>
        <a:spcBef>
          <a:spcPts val="0"/>
        </a:spcBef>
        <a:spcAft>
          <a:spcPts val="0"/>
        </a:spcAft>
        <a:buClrTx/>
        <a:buSzTx/>
        <a:buFontTx/>
        <a:buNone/>
        <a:defRPr sz="8000" b="0" i="0" u="none" strike="noStrike" cap="none" spc="0" baseline="0">
          <a:ln>
            <a:noFill/>
          </a:ln>
          <a:solidFill>
            <a:srgbClr val="000000"/>
          </a:solidFill>
          <a:uFillTx/>
          <a:latin typeface="+mn-lt"/>
          <a:ea typeface="+mn-ea"/>
          <a:cs typeface="+mn-cs"/>
          <a:sym typeface="Helvetica Neue Medium"/>
        </a:defRPr>
      </a:lvl1pPr>
      <a:lvl2pPr marL="0" marR="0" indent="0" algn="ctr" defTabSz="584200" rtl="0" latinLnBrk="0">
        <a:lnSpc>
          <a:spcPct val="100000"/>
        </a:lnSpc>
        <a:spcBef>
          <a:spcPts val="0"/>
        </a:spcBef>
        <a:spcAft>
          <a:spcPts val="0"/>
        </a:spcAft>
        <a:buClrTx/>
        <a:buSzTx/>
        <a:buFontTx/>
        <a:buNone/>
        <a:defRPr sz="8000" b="0" i="0" u="none" strike="noStrike" cap="none" spc="0" baseline="0">
          <a:ln>
            <a:noFill/>
          </a:ln>
          <a:solidFill>
            <a:srgbClr val="000000"/>
          </a:solidFill>
          <a:uFillTx/>
          <a:latin typeface="+mn-lt"/>
          <a:ea typeface="+mn-ea"/>
          <a:cs typeface="+mn-cs"/>
          <a:sym typeface="Helvetica Neue Medium"/>
        </a:defRPr>
      </a:lvl2pPr>
      <a:lvl3pPr marL="0" marR="0" indent="0" algn="ctr" defTabSz="584200" rtl="0" latinLnBrk="0">
        <a:lnSpc>
          <a:spcPct val="100000"/>
        </a:lnSpc>
        <a:spcBef>
          <a:spcPts val="0"/>
        </a:spcBef>
        <a:spcAft>
          <a:spcPts val="0"/>
        </a:spcAft>
        <a:buClrTx/>
        <a:buSzTx/>
        <a:buFontTx/>
        <a:buNone/>
        <a:defRPr sz="8000" b="0" i="0" u="none" strike="noStrike" cap="none" spc="0" baseline="0">
          <a:ln>
            <a:noFill/>
          </a:ln>
          <a:solidFill>
            <a:srgbClr val="000000"/>
          </a:solidFill>
          <a:uFillTx/>
          <a:latin typeface="+mn-lt"/>
          <a:ea typeface="+mn-ea"/>
          <a:cs typeface="+mn-cs"/>
          <a:sym typeface="Helvetica Neue Medium"/>
        </a:defRPr>
      </a:lvl3pPr>
      <a:lvl4pPr marL="0" marR="0" indent="0" algn="ctr" defTabSz="584200" rtl="0" latinLnBrk="0">
        <a:lnSpc>
          <a:spcPct val="100000"/>
        </a:lnSpc>
        <a:spcBef>
          <a:spcPts val="0"/>
        </a:spcBef>
        <a:spcAft>
          <a:spcPts val="0"/>
        </a:spcAft>
        <a:buClrTx/>
        <a:buSzTx/>
        <a:buFontTx/>
        <a:buNone/>
        <a:defRPr sz="8000" b="0" i="0" u="none" strike="noStrike" cap="none" spc="0" baseline="0">
          <a:ln>
            <a:noFill/>
          </a:ln>
          <a:solidFill>
            <a:srgbClr val="000000"/>
          </a:solidFill>
          <a:uFillTx/>
          <a:latin typeface="+mn-lt"/>
          <a:ea typeface="+mn-ea"/>
          <a:cs typeface="+mn-cs"/>
          <a:sym typeface="Helvetica Neue Medium"/>
        </a:defRPr>
      </a:lvl4pPr>
      <a:lvl5pPr marL="0" marR="0" indent="0" algn="ctr" defTabSz="584200" rtl="0" latinLnBrk="0">
        <a:lnSpc>
          <a:spcPct val="100000"/>
        </a:lnSpc>
        <a:spcBef>
          <a:spcPts val="0"/>
        </a:spcBef>
        <a:spcAft>
          <a:spcPts val="0"/>
        </a:spcAft>
        <a:buClrTx/>
        <a:buSzTx/>
        <a:buFontTx/>
        <a:buNone/>
        <a:defRPr sz="8000" b="0" i="0" u="none" strike="noStrike" cap="none" spc="0" baseline="0">
          <a:ln>
            <a:noFill/>
          </a:ln>
          <a:solidFill>
            <a:srgbClr val="000000"/>
          </a:solidFill>
          <a:uFillTx/>
          <a:latin typeface="+mn-lt"/>
          <a:ea typeface="+mn-ea"/>
          <a:cs typeface="+mn-cs"/>
          <a:sym typeface="Helvetica Neue Medium"/>
        </a:defRPr>
      </a:lvl5pPr>
      <a:lvl6pPr marL="0" marR="0" indent="0" algn="ctr" defTabSz="584200" rtl="0" latinLnBrk="0">
        <a:lnSpc>
          <a:spcPct val="100000"/>
        </a:lnSpc>
        <a:spcBef>
          <a:spcPts val="0"/>
        </a:spcBef>
        <a:spcAft>
          <a:spcPts val="0"/>
        </a:spcAft>
        <a:buClrTx/>
        <a:buSzTx/>
        <a:buFontTx/>
        <a:buNone/>
        <a:defRPr sz="8000" b="0" i="0" u="none" strike="noStrike" cap="none" spc="0" baseline="0">
          <a:ln>
            <a:noFill/>
          </a:ln>
          <a:solidFill>
            <a:srgbClr val="000000"/>
          </a:solidFill>
          <a:uFillTx/>
          <a:latin typeface="+mn-lt"/>
          <a:ea typeface="+mn-ea"/>
          <a:cs typeface="+mn-cs"/>
          <a:sym typeface="Helvetica Neue Medium"/>
        </a:defRPr>
      </a:lvl6pPr>
      <a:lvl7pPr marL="0" marR="0" indent="0" algn="ctr" defTabSz="584200" rtl="0" latinLnBrk="0">
        <a:lnSpc>
          <a:spcPct val="100000"/>
        </a:lnSpc>
        <a:spcBef>
          <a:spcPts val="0"/>
        </a:spcBef>
        <a:spcAft>
          <a:spcPts val="0"/>
        </a:spcAft>
        <a:buClrTx/>
        <a:buSzTx/>
        <a:buFontTx/>
        <a:buNone/>
        <a:defRPr sz="8000" b="0" i="0" u="none" strike="noStrike" cap="none" spc="0" baseline="0">
          <a:ln>
            <a:noFill/>
          </a:ln>
          <a:solidFill>
            <a:srgbClr val="000000"/>
          </a:solidFill>
          <a:uFillTx/>
          <a:latin typeface="+mn-lt"/>
          <a:ea typeface="+mn-ea"/>
          <a:cs typeface="+mn-cs"/>
          <a:sym typeface="Helvetica Neue Medium"/>
        </a:defRPr>
      </a:lvl7pPr>
      <a:lvl8pPr marL="0" marR="0" indent="0" algn="ctr" defTabSz="584200" rtl="0" latinLnBrk="0">
        <a:lnSpc>
          <a:spcPct val="100000"/>
        </a:lnSpc>
        <a:spcBef>
          <a:spcPts val="0"/>
        </a:spcBef>
        <a:spcAft>
          <a:spcPts val="0"/>
        </a:spcAft>
        <a:buClrTx/>
        <a:buSzTx/>
        <a:buFontTx/>
        <a:buNone/>
        <a:defRPr sz="8000" b="0" i="0" u="none" strike="noStrike" cap="none" spc="0" baseline="0">
          <a:ln>
            <a:noFill/>
          </a:ln>
          <a:solidFill>
            <a:srgbClr val="000000"/>
          </a:solidFill>
          <a:uFillTx/>
          <a:latin typeface="+mn-lt"/>
          <a:ea typeface="+mn-ea"/>
          <a:cs typeface="+mn-cs"/>
          <a:sym typeface="Helvetica Neue Medium"/>
        </a:defRPr>
      </a:lvl8pPr>
      <a:lvl9pPr marL="0" marR="0" indent="0" algn="ctr" defTabSz="584200" rtl="0" latinLnBrk="0">
        <a:lnSpc>
          <a:spcPct val="100000"/>
        </a:lnSpc>
        <a:spcBef>
          <a:spcPts val="0"/>
        </a:spcBef>
        <a:spcAft>
          <a:spcPts val="0"/>
        </a:spcAft>
        <a:buClrTx/>
        <a:buSzTx/>
        <a:buFontTx/>
        <a:buNone/>
        <a:defRPr sz="8000" b="0" i="0" u="none" strike="noStrike" cap="none" spc="0" baseline="0">
          <a:ln>
            <a:noFill/>
          </a:ln>
          <a:solidFill>
            <a:srgbClr val="000000"/>
          </a:solidFill>
          <a:uFillTx/>
          <a:latin typeface="+mn-lt"/>
          <a:ea typeface="+mn-ea"/>
          <a:cs typeface="+mn-cs"/>
          <a:sym typeface="Helvetica Neue Medium"/>
        </a:defRPr>
      </a:lvl9pPr>
    </p:titleStyle>
    <p:bodyStyle>
      <a:lvl1pPr marL="444500" marR="0" indent="-444500" algn="l" defTabSz="584200" rtl="0" latinLnBrk="0">
        <a:lnSpc>
          <a:spcPct val="100000"/>
        </a:lnSpc>
        <a:spcBef>
          <a:spcPts val="4200"/>
        </a:spcBef>
        <a:spcAft>
          <a:spcPts val="0"/>
        </a:spcAft>
        <a:buClrTx/>
        <a:buSzPct val="145000"/>
        <a:buFontTx/>
        <a:buChar char="•"/>
        <a:defRPr sz="3200" b="0" i="0" u="none" strike="noStrike" cap="none" spc="0" baseline="0">
          <a:ln>
            <a:noFill/>
          </a:ln>
          <a:solidFill>
            <a:srgbClr val="000000"/>
          </a:solidFill>
          <a:uFillTx/>
          <a:latin typeface="Helvetica Neue"/>
          <a:ea typeface="Helvetica Neue"/>
          <a:cs typeface="Helvetica Neue"/>
          <a:sym typeface="Helvetica Neue"/>
        </a:defRPr>
      </a:lvl1pPr>
      <a:lvl2pPr marL="889000" marR="0" indent="-444500" algn="l" defTabSz="584200" rtl="0" latinLnBrk="0">
        <a:lnSpc>
          <a:spcPct val="100000"/>
        </a:lnSpc>
        <a:spcBef>
          <a:spcPts val="4200"/>
        </a:spcBef>
        <a:spcAft>
          <a:spcPts val="0"/>
        </a:spcAft>
        <a:buClrTx/>
        <a:buSzPct val="145000"/>
        <a:buFontTx/>
        <a:buChar char="•"/>
        <a:defRPr sz="3200" b="0" i="0" u="none" strike="noStrike" cap="none" spc="0" baseline="0">
          <a:ln>
            <a:noFill/>
          </a:ln>
          <a:solidFill>
            <a:srgbClr val="000000"/>
          </a:solidFill>
          <a:uFillTx/>
          <a:latin typeface="Helvetica Neue"/>
          <a:ea typeface="Helvetica Neue"/>
          <a:cs typeface="Helvetica Neue"/>
          <a:sym typeface="Helvetica Neue"/>
        </a:defRPr>
      </a:lvl2pPr>
      <a:lvl3pPr marL="1333500" marR="0" indent="-444500" algn="l" defTabSz="584200" rtl="0" latinLnBrk="0">
        <a:lnSpc>
          <a:spcPct val="100000"/>
        </a:lnSpc>
        <a:spcBef>
          <a:spcPts val="4200"/>
        </a:spcBef>
        <a:spcAft>
          <a:spcPts val="0"/>
        </a:spcAft>
        <a:buClrTx/>
        <a:buSzPct val="145000"/>
        <a:buFontTx/>
        <a:buChar char="•"/>
        <a:defRPr sz="3200" b="0" i="0" u="none" strike="noStrike" cap="none" spc="0" baseline="0">
          <a:ln>
            <a:noFill/>
          </a:ln>
          <a:solidFill>
            <a:srgbClr val="000000"/>
          </a:solidFill>
          <a:uFillTx/>
          <a:latin typeface="Helvetica Neue"/>
          <a:ea typeface="Helvetica Neue"/>
          <a:cs typeface="Helvetica Neue"/>
          <a:sym typeface="Helvetica Neue"/>
        </a:defRPr>
      </a:lvl3pPr>
      <a:lvl4pPr marL="1778000" marR="0" indent="-444500" algn="l" defTabSz="584200" rtl="0" latinLnBrk="0">
        <a:lnSpc>
          <a:spcPct val="100000"/>
        </a:lnSpc>
        <a:spcBef>
          <a:spcPts val="4200"/>
        </a:spcBef>
        <a:spcAft>
          <a:spcPts val="0"/>
        </a:spcAft>
        <a:buClrTx/>
        <a:buSzPct val="145000"/>
        <a:buFontTx/>
        <a:buChar char="•"/>
        <a:defRPr sz="3200" b="0" i="0" u="none" strike="noStrike" cap="none" spc="0" baseline="0">
          <a:ln>
            <a:noFill/>
          </a:ln>
          <a:solidFill>
            <a:srgbClr val="000000"/>
          </a:solidFill>
          <a:uFillTx/>
          <a:latin typeface="Helvetica Neue"/>
          <a:ea typeface="Helvetica Neue"/>
          <a:cs typeface="Helvetica Neue"/>
          <a:sym typeface="Helvetica Neue"/>
        </a:defRPr>
      </a:lvl4pPr>
      <a:lvl5pPr marL="2222500" marR="0" indent="-444500" algn="l" defTabSz="584200" rtl="0" latinLnBrk="0">
        <a:lnSpc>
          <a:spcPct val="100000"/>
        </a:lnSpc>
        <a:spcBef>
          <a:spcPts val="4200"/>
        </a:spcBef>
        <a:spcAft>
          <a:spcPts val="0"/>
        </a:spcAft>
        <a:buClrTx/>
        <a:buSzPct val="145000"/>
        <a:buFontTx/>
        <a:buChar char="•"/>
        <a:defRPr sz="3200" b="0" i="0" u="none" strike="noStrike" cap="none" spc="0" baseline="0">
          <a:ln>
            <a:noFill/>
          </a:ln>
          <a:solidFill>
            <a:srgbClr val="000000"/>
          </a:solidFill>
          <a:uFillTx/>
          <a:latin typeface="Helvetica Neue"/>
          <a:ea typeface="Helvetica Neue"/>
          <a:cs typeface="Helvetica Neue"/>
          <a:sym typeface="Helvetica Neue"/>
        </a:defRPr>
      </a:lvl5pPr>
      <a:lvl6pPr marL="2667000" marR="0" indent="-444500" algn="l" defTabSz="584200" rtl="0" latinLnBrk="0">
        <a:lnSpc>
          <a:spcPct val="100000"/>
        </a:lnSpc>
        <a:spcBef>
          <a:spcPts val="4200"/>
        </a:spcBef>
        <a:spcAft>
          <a:spcPts val="0"/>
        </a:spcAft>
        <a:buClrTx/>
        <a:buSzPct val="145000"/>
        <a:buFontTx/>
        <a:buChar char="•"/>
        <a:defRPr sz="3200" b="0" i="0" u="none" strike="noStrike" cap="none" spc="0" baseline="0">
          <a:ln>
            <a:noFill/>
          </a:ln>
          <a:solidFill>
            <a:srgbClr val="000000"/>
          </a:solidFill>
          <a:uFillTx/>
          <a:latin typeface="Helvetica Neue"/>
          <a:ea typeface="Helvetica Neue"/>
          <a:cs typeface="Helvetica Neue"/>
          <a:sym typeface="Helvetica Neue"/>
        </a:defRPr>
      </a:lvl6pPr>
      <a:lvl7pPr marL="3111500" marR="0" indent="-444500" algn="l" defTabSz="584200" rtl="0" latinLnBrk="0">
        <a:lnSpc>
          <a:spcPct val="100000"/>
        </a:lnSpc>
        <a:spcBef>
          <a:spcPts val="4200"/>
        </a:spcBef>
        <a:spcAft>
          <a:spcPts val="0"/>
        </a:spcAft>
        <a:buClrTx/>
        <a:buSzPct val="145000"/>
        <a:buFontTx/>
        <a:buChar char="•"/>
        <a:defRPr sz="3200" b="0" i="0" u="none" strike="noStrike" cap="none" spc="0" baseline="0">
          <a:ln>
            <a:noFill/>
          </a:ln>
          <a:solidFill>
            <a:srgbClr val="000000"/>
          </a:solidFill>
          <a:uFillTx/>
          <a:latin typeface="Helvetica Neue"/>
          <a:ea typeface="Helvetica Neue"/>
          <a:cs typeface="Helvetica Neue"/>
          <a:sym typeface="Helvetica Neue"/>
        </a:defRPr>
      </a:lvl7pPr>
      <a:lvl8pPr marL="3556000" marR="0" indent="-444500" algn="l" defTabSz="584200" rtl="0" latinLnBrk="0">
        <a:lnSpc>
          <a:spcPct val="100000"/>
        </a:lnSpc>
        <a:spcBef>
          <a:spcPts val="4200"/>
        </a:spcBef>
        <a:spcAft>
          <a:spcPts val="0"/>
        </a:spcAft>
        <a:buClrTx/>
        <a:buSzPct val="145000"/>
        <a:buFontTx/>
        <a:buChar char="•"/>
        <a:defRPr sz="3200" b="0" i="0" u="none" strike="noStrike" cap="none" spc="0" baseline="0">
          <a:ln>
            <a:noFill/>
          </a:ln>
          <a:solidFill>
            <a:srgbClr val="000000"/>
          </a:solidFill>
          <a:uFillTx/>
          <a:latin typeface="Helvetica Neue"/>
          <a:ea typeface="Helvetica Neue"/>
          <a:cs typeface="Helvetica Neue"/>
          <a:sym typeface="Helvetica Neue"/>
        </a:defRPr>
      </a:lvl8pPr>
      <a:lvl9pPr marL="4000500" marR="0" indent="-444500" algn="l" defTabSz="584200" rtl="0" latinLnBrk="0">
        <a:lnSpc>
          <a:spcPct val="100000"/>
        </a:lnSpc>
        <a:spcBef>
          <a:spcPts val="4200"/>
        </a:spcBef>
        <a:spcAft>
          <a:spcPts val="0"/>
        </a:spcAft>
        <a:buClrTx/>
        <a:buSzPct val="145000"/>
        <a:buFontTx/>
        <a:buChar char="•"/>
        <a:defRPr sz="3200" b="0" i="0" u="none" strike="noStrike" cap="none" spc="0" baseline="0">
          <a:ln>
            <a:noFill/>
          </a:ln>
          <a:solidFill>
            <a:srgbClr val="000000"/>
          </a:solidFill>
          <a:uFillTx/>
          <a:latin typeface="Helvetica Neue"/>
          <a:ea typeface="Helvetica Neue"/>
          <a:cs typeface="Helvetica Neue"/>
          <a:sym typeface="Helvetica Neue"/>
        </a:defRPr>
      </a:lvl9pPr>
    </p:bodyStyle>
    <p:otherStyle>
      <a:lvl1pPr marL="0" marR="0" indent="0" algn="ctr" defTabSz="584200" latinLnBrk="0">
        <a:lnSpc>
          <a:spcPct val="100000"/>
        </a:lnSpc>
        <a:spcBef>
          <a:spcPts val="0"/>
        </a:spcBef>
        <a:spcAft>
          <a:spcPts val="0"/>
        </a:spcAft>
        <a:buClrTx/>
        <a:buSzTx/>
        <a:buFontTx/>
        <a:buNone/>
        <a:defRPr sz="1600" b="0" i="0" u="none" strike="noStrike" cap="none" spc="0" baseline="0">
          <a:ln>
            <a:noFill/>
          </a:ln>
          <a:solidFill>
            <a:schemeClr val="tx1"/>
          </a:solidFill>
          <a:uFillTx/>
          <a:latin typeface="+mn-lt"/>
          <a:ea typeface="+mn-ea"/>
          <a:cs typeface="+mn-cs"/>
          <a:sym typeface="Helvetica Neue Light"/>
        </a:defRPr>
      </a:lvl1pPr>
      <a:lvl2pPr marL="0" marR="0" indent="228600" algn="ctr" defTabSz="584200" latinLnBrk="0">
        <a:lnSpc>
          <a:spcPct val="100000"/>
        </a:lnSpc>
        <a:spcBef>
          <a:spcPts val="0"/>
        </a:spcBef>
        <a:spcAft>
          <a:spcPts val="0"/>
        </a:spcAft>
        <a:buClrTx/>
        <a:buSzTx/>
        <a:buFontTx/>
        <a:buNone/>
        <a:defRPr sz="1600" b="0" i="0" u="none" strike="noStrike" cap="none" spc="0" baseline="0">
          <a:ln>
            <a:noFill/>
          </a:ln>
          <a:solidFill>
            <a:schemeClr val="tx1"/>
          </a:solidFill>
          <a:uFillTx/>
          <a:latin typeface="+mn-lt"/>
          <a:ea typeface="+mn-ea"/>
          <a:cs typeface="+mn-cs"/>
          <a:sym typeface="Helvetica Neue Light"/>
        </a:defRPr>
      </a:lvl2pPr>
      <a:lvl3pPr marL="0" marR="0" indent="457200" algn="ctr" defTabSz="584200" latinLnBrk="0">
        <a:lnSpc>
          <a:spcPct val="100000"/>
        </a:lnSpc>
        <a:spcBef>
          <a:spcPts val="0"/>
        </a:spcBef>
        <a:spcAft>
          <a:spcPts val="0"/>
        </a:spcAft>
        <a:buClrTx/>
        <a:buSzTx/>
        <a:buFontTx/>
        <a:buNone/>
        <a:defRPr sz="1600" b="0" i="0" u="none" strike="noStrike" cap="none" spc="0" baseline="0">
          <a:ln>
            <a:noFill/>
          </a:ln>
          <a:solidFill>
            <a:schemeClr val="tx1"/>
          </a:solidFill>
          <a:uFillTx/>
          <a:latin typeface="+mn-lt"/>
          <a:ea typeface="+mn-ea"/>
          <a:cs typeface="+mn-cs"/>
          <a:sym typeface="Helvetica Neue Light"/>
        </a:defRPr>
      </a:lvl3pPr>
      <a:lvl4pPr marL="0" marR="0" indent="685800" algn="ctr" defTabSz="584200" latinLnBrk="0">
        <a:lnSpc>
          <a:spcPct val="100000"/>
        </a:lnSpc>
        <a:spcBef>
          <a:spcPts val="0"/>
        </a:spcBef>
        <a:spcAft>
          <a:spcPts val="0"/>
        </a:spcAft>
        <a:buClrTx/>
        <a:buSzTx/>
        <a:buFontTx/>
        <a:buNone/>
        <a:defRPr sz="1600" b="0" i="0" u="none" strike="noStrike" cap="none" spc="0" baseline="0">
          <a:ln>
            <a:noFill/>
          </a:ln>
          <a:solidFill>
            <a:schemeClr val="tx1"/>
          </a:solidFill>
          <a:uFillTx/>
          <a:latin typeface="+mn-lt"/>
          <a:ea typeface="+mn-ea"/>
          <a:cs typeface="+mn-cs"/>
          <a:sym typeface="Helvetica Neue Light"/>
        </a:defRPr>
      </a:lvl4pPr>
      <a:lvl5pPr marL="0" marR="0" indent="914400" algn="ctr" defTabSz="584200" latinLnBrk="0">
        <a:lnSpc>
          <a:spcPct val="100000"/>
        </a:lnSpc>
        <a:spcBef>
          <a:spcPts val="0"/>
        </a:spcBef>
        <a:spcAft>
          <a:spcPts val="0"/>
        </a:spcAft>
        <a:buClrTx/>
        <a:buSzTx/>
        <a:buFontTx/>
        <a:buNone/>
        <a:defRPr sz="1600" b="0" i="0" u="none" strike="noStrike" cap="none" spc="0" baseline="0">
          <a:ln>
            <a:noFill/>
          </a:ln>
          <a:solidFill>
            <a:schemeClr val="tx1"/>
          </a:solidFill>
          <a:uFillTx/>
          <a:latin typeface="+mn-lt"/>
          <a:ea typeface="+mn-ea"/>
          <a:cs typeface="+mn-cs"/>
          <a:sym typeface="Helvetica Neue Light"/>
        </a:defRPr>
      </a:lvl5pPr>
      <a:lvl6pPr marL="0" marR="0" indent="1143000" algn="ctr" defTabSz="584200" latinLnBrk="0">
        <a:lnSpc>
          <a:spcPct val="100000"/>
        </a:lnSpc>
        <a:spcBef>
          <a:spcPts val="0"/>
        </a:spcBef>
        <a:spcAft>
          <a:spcPts val="0"/>
        </a:spcAft>
        <a:buClrTx/>
        <a:buSzTx/>
        <a:buFontTx/>
        <a:buNone/>
        <a:defRPr sz="1600" b="0" i="0" u="none" strike="noStrike" cap="none" spc="0" baseline="0">
          <a:ln>
            <a:noFill/>
          </a:ln>
          <a:solidFill>
            <a:schemeClr val="tx1"/>
          </a:solidFill>
          <a:uFillTx/>
          <a:latin typeface="+mn-lt"/>
          <a:ea typeface="+mn-ea"/>
          <a:cs typeface="+mn-cs"/>
          <a:sym typeface="Helvetica Neue Light"/>
        </a:defRPr>
      </a:lvl6pPr>
      <a:lvl7pPr marL="0" marR="0" indent="1371600" algn="ctr" defTabSz="584200" latinLnBrk="0">
        <a:lnSpc>
          <a:spcPct val="100000"/>
        </a:lnSpc>
        <a:spcBef>
          <a:spcPts val="0"/>
        </a:spcBef>
        <a:spcAft>
          <a:spcPts val="0"/>
        </a:spcAft>
        <a:buClrTx/>
        <a:buSzTx/>
        <a:buFontTx/>
        <a:buNone/>
        <a:defRPr sz="1600" b="0" i="0" u="none" strike="noStrike" cap="none" spc="0" baseline="0">
          <a:ln>
            <a:noFill/>
          </a:ln>
          <a:solidFill>
            <a:schemeClr val="tx1"/>
          </a:solidFill>
          <a:uFillTx/>
          <a:latin typeface="+mn-lt"/>
          <a:ea typeface="+mn-ea"/>
          <a:cs typeface="+mn-cs"/>
          <a:sym typeface="Helvetica Neue Light"/>
        </a:defRPr>
      </a:lvl7pPr>
      <a:lvl8pPr marL="0" marR="0" indent="1600200" algn="ctr" defTabSz="584200" latinLnBrk="0">
        <a:lnSpc>
          <a:spcPct val="100000"/>
        </a:lnSpc>
        <a:spcBef>
          <a:spcPts val="0"/>
        </a:spcBef>
        <a:spcAft>
          <a:spcPts val="0"/>
        </a:spcAft>
        <a:buClrTx/>
        <a:buSzTx/>
        <a:buFontTx/>
        <a:buNone/>
        <a:defRPr sz="1600" b="0" i="0" u="none" strike="noStrike" cap="none" spc="0" baseline="0">
          <a:ln>
            <a:noFill/>
          </a:ln>
          <a:solidFill>
            <a:schemeClr val="tx1"/>
          </a:solidFill>
          <a:uFillTx/>
          <a:latin typeface="+mn-lt"/>
          <a:ea typeface="+mn-ea"/>
          <a:cs typeface="+mn-cs"/>
          <a:sym typeface="Helvetica Neue Light"/>
        </a:defRPr>
      </a:lvl8pPr>
      <a:lvl9pPr marL="0" marR="0" indent="1828800" algn="ctr" defTabSz="584200" latinLnBrk="0">
        <a:lnSpc>
          <a:spcPct val="100000"/>
        </a:lnSpc>
        <a:spcBef>
          <a:spcPts val="0"/>
        </a:spcBef>
        <a:spcAft>
          <a:spcPts val="0"/>
        </a:spcAft>
        <a:buClrTx/>
        <a:buSzTx/>
        <a:buFontTx/>
        <a:buNone/>
        <a:defRPr sz="1600" b="0" i="0" u="none" strike="noStrike" cap="none" spc="0" baseline="0">
          <a:ln>
            <a:noFill/>
          </a:ln>
          <a:solidFill>
            <a:schemeClr val="tx1"/>
          </a:solidFill>
          <a:uFillTx/>
          <a:latin typeface="+mn-lt"/>
          <a:ea typeface="+mn-ea"/>
          <a:cs typeface="+mn-cs"/>
          <a:sym typeface="Helvetica Neue Light"/>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53" r:id="rId1"/>
    <p:sldLayoutId id="2147483654" r:id="rId2"/>
  </p:sldLayoutIdLst>
  <p:transition spd="med"/>
  <p:txStyles>
    <p:titleStyle>
      <a:lvl1pPr marL="0" marR="0" indent="0" algn="ctr" defTabSz="584200" rtl="0" latinLnBrk="0">
        <a:lnSpc>
          <a:spcPct val="100000"/>
        </a:lnSpc>
        <a:spcBef>
          <a:spcPts val="0"/>
        </a:spcBef>
        <a:spcAft>
          <a:spcPts val="0"/>
        </a:spcAft>
        <a:buClrTx/>
        <a:buSzTx/>
        <a:buFontTx/>
        <a:buNone/>
        <a:defRPr sz="8000" b="0" i="0" u="none" strike="noStrike" cap="none" spc="0" baseline="0">
          <a:ln>
            <a:noFill/>
          </a:ln>
          <a:solidFill>
            <a:srgbClr val="000000"/>
          </a:solidFill>
          <a:uFillTx/>
          <a:latin typeface="+mn-lt"/>
          <a:ea typeface="+mn-ea"/>
          <a:cs typeface="+mn-cs"/>
          <a:sym typeface="Helvetica Neue Medium"/>
        </a:defRPr>
      </a:lvl1pPr>
      <a:lvl2pPr marL="0" marR="0" indent="0" algn="ctr" defTabSz="584200" rtl="0" latinLnBrk="0">
        <a:lnSpc>
          <a:spcPct val="100000"/>
        </a:lnSpc>
        <a:spcBef>
          <a:spcPts val="0"/>
        </a:spcBef>
        <a:spcAft>
          <a:spcPts val="0"/>
        </a:spcAft>
        <a:buClrTx/>
        <a:buSzTx/>
        <a:buFontTx/>
        <a:buNone/>
        <a:defRPr sz="8000" b="0" i="0" u="none" strike="noStrike" cap="none" spc="0" baseline="0">
          <a:ln>
            <a:noFill/>
          </a:ln>
          <a:solidFill>
            <a:srgbClr val="000000"/>
          </a:solidFill>
          <a:uFillTx/>
          <a:latin typeface="+mn-lt"/>
          <a:ea typeface="+mn-ea"/>
          <a:cs typeface="+mn-cs"/>
          <a:sym typeface="Helvetica Neue Medium"/>
        </a:defRPr>
      </a:lvl2pPr>
      <a:lvl3pPr marL="0" marR="0" indent="0" algn="ctr" defTabSz="584200" rtl="0" latinLnBrk="0">
        <a:lnSpc>
          <a:spcPct val="100000"/>
        </a:lnSpc>
        <a:spcBef>
          <a:spcPts val="0"/>
        </a:spcBef>
        <a:spcAft>
          <a:spcPts val="0"/>
        </a:spcAft>
        <a:buClrTx/>
        <a:buSzTx/>
        <a:buFontTx/>
        <a:buNone/>
        <a:defRPr sz="8000" b="0" i="0" u="none" strike="noStrike" cap="none" spc="0" baseline="0">
          <a:ln>
            <a:noFill/>
          </a:ln>
          <a:solidFill>
            <a:srgbClr val="000000"/>
          </a:solidFill>
          <a:uFillTx/>
          <a:latin typeface="+mn-lt"/>
          <a:ea typeface="+mn-ea"/>
          <a:cs typeface="+mn-cs"/>
          <a:sym typeface="Helvetica Neue Medium"/>
        </a:defRPr>
      </a:lvl3pPr>
      <a:lvl4pPr marL="0" marR="0" indent="0" algn="ctr" defTabSz="584200" rtl="0" latinLnBrk="0">
        <a:lnSpc>
          <a:spcPct val="100000"/>
        </a:lnSpc>
        <a:spcBef>
          <a:spcPts val="0"/>
        </a:spcBef>
        <a:spcAft>
          <a:spcPts val="0"/>
        </a:spcAft>
        <a:buClrTx/>
        <a:buSzTx/>
        <a:buFontTx/>
        <a:buNone/>
        <a:defRPr sz="8000" b="0" i="0" u="none" strike="noStrike" cap="none" spc="0" baseline="0">
          <a:ln>
            <a:noFill/>
          </a:ln>
          <a:solidFill>
            <a:srgbClr val="000000"/>
          </a:solidFill>
          <a:uFillTx/>
          <a:latin typeface="+mn-lt"/>
          <a:ea typeface="+mn-ea"/>
          <a:cs typeface="+mn-cs"/>
          <a:sym typeface="Helvetica Neue Medium"/>
        </a:defRPr>
      </a:lvl4pPr>
      <a:lvl5pPr marL="0" marR="0" indent="0" algn="ctr" defTabSz="584200" rtl="0" latinLnBrk="0">
        <a:lnSpc>
          <a:spcPct val="100000"/>
        </a:lnSpc>
        <a:spcBef>
          <a:spcPts val="0"/>
        </a:spcBef>
        <a:spcAft>
          <a:spcPts val="0"/>
        </a:spcAft>
        <a:buClrTx/>
        <a:buSzTx/>
        <a:buFontTx/>
        <a:buNone/>
        <a:defRPr sz="8000" b="0" i="0" u="none" strike="noStrike" cap="none" spc="0" baseline="0">
          <a:ln>
            <a:noFill/>
          </a:ln>
          <a:solidFill>
            <a:srgbClr val="000000"/>
          </a:solidFill>
          <a:uFillTx/>
          <a:latin typeface="+mn-lt"/>
          <a:ea typeface="+mn-ea"/>
          <a:cs typeface="+mn-cs"/>
          <a:sym typeface="Helvetica Neue Medium"/>
        </a:defRPr>
      </a:lvl5pPr>
      <a:lvl6pPr marL="0" marR="0" indent="0" algn="ctr" defTabSz="584200" rtl="0" latinLnBrk="0">
        <a:lnSpc>
          <a:spcPct val="100000"/>
        </a:lnSpc>
        <a:spcBef>
          <a:spcPts val="0"/>
        </a:spcBef>
        <a:spcAft>
          <a:spcPts val="0"/>
        </a:spcAft>
        <a:buClrTx/>
        <a:buSzTx/>
        <a:buFontTx/>
        <a:buNone/>
        <a:defRPr sz="8000" b="0" i="0" u="none" strike="noStrike" cap="none" spc="0" baseline="0">
          <a:ln>
            <a:noFill/>
          </a:ln>
          <a:solidFill>
            <a:srgbClr val="000000"/>
          </a:solidFill>
          <a:uFillTx/>
          <a:latin typeface="+mn-lt"/>
          <a:ea typeface="+mn-ea"/>
          <a:cs typeface="+mn-cs"/>
          <a:sym typeface="Helvetica Neue Medium"/>
        </a:defRPr>
      </a:lvl6pPr>
      <a:lvl7pPr marL="0" marR="0" indent="0" algn="ctr" defTabSz="584200" rtl="0" latinLnBrk="0">
        <a:lnSpc>
          <a:spcPct val="100000"/>
        </a:lnSpc>
        <a:spcBef>
          <a:spcPts val="0"/>
        </a:spcBef>
        <a:spcAft>
          <a:spcPts val="0"/>
        </a:spcAft>
        <a:buClrTx/>
        <a:buSzTx/>
        <a:buFontTx/>
        <a:buNone/>
        <a:defRPr sz="8000" b="0" i="0" u="none" strike="noStrike" cap="none" spc="0" baseline="0">
          <a:ln>
            <a:noFill/>
          </a:ln>
          <a:solidFill>
            <a:srgbClr val="000000"/>
          </a:solidFill>
          <a:uFillTx/>
          <a:latin typeface="+mn-lt"/>
          <a:ea typeface="+mn-ea"/>
          <a:cs typeface="+mn-cs"/>
          <a:sym typeface="Helvetica Neue Medium"/>
        </a:defRPr>
      </a:lvl7pPr>
      <a:lvl8pPr marL="0" marR="0" indent="0" algn="ctr" defTabSz="584200" rtl="0" latinLnBrk="0">
        <a:lnSpc>
          <a:spcPct val="100000"/>
        </a:lnSpc>
        <a:spcBef>
          <a:spcPts val="0"/>
        </a:spcBef>
        <a:spcAft>
          <a:spcPts val="0"/>
        </a:spcAft>
        <a:buClrTx/>
        <a:buSzTx/>
        <a:buFontTx/>
        <a:buNone/>
        <a:defRPr sz="8000" b="0" i="0" u="none" strike="noStrike" cap="none" spc="0" baseline="0">
          <a:ln>
            <a:noFill/>
          </a:ln>
          <a:solidFill>
            <a:srgbClr val="000000"/>
          </a:solidFill>
          <a:uFillTx/>
          <a:latin typeface="+mn-lt"/>
          <a:ea typeface="+mn-ea"/>
          <a:cs typeface="+mn-cs"/>
          <a:sym typeface="Helvetica Neue Medium"/>
        </a:defRPr>
      </a:lvl8pPr>
      <a:lvl9pPr marL="0" marR="0" indent="0" algn="ctr" defTabSz="584200" rtl="0" latinLnBrk="0">
        <a:lnSpc>
          <a:spcPct val="100000"/>
        </a:lnSpc>
        <a:spcBef>
          <a:spcPts val="0"/>
        </a:spcBef>
        <a:spcAft>
          <a:spcPts val="0"/>
        </a:spcAft>
        <a:buClrTx/>
        <a:buSzTx/>
        <a:buFontTx/>
        <a:buNone/>
        <a:defRPr sz="8000" b="0" i="0" u="none" strike="noStrike" cap="none" spc="0" baseline="0">
          <a:ln>
            <a:noFill/>
          </a:ln>
          <a:solidFill>
            <a:srgbClr val="000000"/>
          </a:solidFill>
          <a:uFillTx/>
          <a:latin typeface="+mn-lt"/>
          <a:ea typeface="+mn-ea"/>
          <a:cs typeface="+mn-cs"/>
          <a:sym typeface="Helvetica Neue Medium"/>
        </a:defRPr>
      </a:lvl9pPr>
    </p:titleStyle>
    <p:bodyStyle>
      <a:lvl1pPr marL="444500" marR="0" indent="-444500" algn="l" defTabSz="584200" rtl="0" latinLnBrk="0">
        <a:lnSpc>
          <a:spcPct val="100000"/>
        </a:lnSpc>
        <a:spcBef>
          <a:spcPts val="4200"/>
        </a:spcBef>
        <a:spcAft>
          <a:spcPts val="0"/>
        </a:spcAft>
        <a:buClrTx/>
        <a:buSzPct val="145000"/>
        <a:buFontTx/>
        <a:buChar char="•"/>
        <a:defRPr sz="3200" b="0" i="0" u="none" strike="noStrike" cap="none" spc="0" baseline="0">
          <a:ln>
            <a:noFill/>
          </a:ln>
          <a:solidFill>
            <a:srgbClr val="000000"/>
          </a:solidFill>
          <a:uFillTx/>
          <a:latin typeface="Helvetica Neue"/>
          <a:ea typeface="Helvetica Neue"/>
          <a:cs typeface="Helvetica Neue"/>
          <a:sym typeface="Helvetica Neue"/>
        </a:defRPr>
      </a:lvl1pPr>
      <a:lvl2pPr marL="889000" marR="0" indent="-444500" algn="l" defTabSz="584200" rtl="0" latinLnBrk="0">
        <a:lnSpc>
          <a:spcPct val="100000"/>
        </a:lnSpc>
        <a:spcBef>
          <a:spcPts val="4200"/>
        </a:spcBef>
        <a:spcAft>
          <a:spcPts val="0"/>
        </a:spcAft>
        <a:buClrTx/>
        <a:buSzPct val="145000"/>
        <a:buFontTx/>
        <a:buChar char="•"/>
        <a:defRPr sz="3200" b="0" i="0" u="none" strike="noStrike" cap="none" spc="0" baseline="0">
          <a:ln>
            <a:noFill/>
          </a:ln>
          <a:solidFill>
            <a:srgbClr val="000000"/>
          </a:solidFill>
          <a:uFillTx/>
          <a:latin typeface="Helvetica Neue"/>
          <a:ea typeface="Helvetica Neue"/>
          <a:cs typeface="Helvetica Neue"/>
          <a:sym typeface="Helvetica Neue"/>
        </a:defRPr>
      </a:lvl2pPr>
      <a:lvl3pPr marL="1333500" marR="0" indent="-444500" algn="l" defTabSz="584200" rtl="0" latinLnBrk="0">
        <a:lnSpc>
          <a:spcPct val="100000"/>
        </a:lnSpc>
        <a:spcBef>
          <a:spcPts val="4200"/>
        </a:spcBef>
        <a:spcAft>
          <a:spcPts val="0"/>
        </a:spcAft>
        <a:buClrTx/>
        <a:buSzPct val="145000"/>
        <a:buFontTx/>
        <a:buChar char="•"/>
        <a:defRPr sz="3200" b="0" i="0" u="none" strike="noStrike" cap="none" spc="0" baseline="0">
          <a:ln>
            <a:noFill/>
          </a:ln>
          <a:solidFill>
            <a:srgbClr val="000000"/>
          </a:solidFill>
          <a:uFillTx/>
          <a:latin typeface="Helvetica Neue"/>
          <a:ea typeface="Helvetica Neue"/>
          <a:cs typeface="Helvetica Neue"/>
          <a:sym typeface="Helvetica Neue"/>
        </a:defRPr>
      </a:lvl3pPr>
      <a:lvl4pPr marL="1778000" marR="0" indent="-444500" algn="l" defTabSz="584200" rtl="0" latinLnBrk="0">
        <a:lnSpc>
          <a:spcPct val="100000"/>
        </a:lnSpc>
        <a:spcBef>
          <a:spcPts val="4200"/>
        </a:spcBef>
        <a:spcAft>
          <a:spcPts val="0"/>
        </a:spcAft>
        <a:buClrTx/>
        <a:buSzPct val="145000"/>
        <a:buFontTx/>
        <a:buChar char="•"/>
        <a:defRPr sz="3200" b="0" i="0" u="none" strike="noStrike" cap="none" spc="0" baseline="0">
          <a:ln>
            <a:noFill/>
          </a:ln>
          <a:solidFill>
            <a:srgbClr val="000000"/>
          </a:solidFill>
          <a:uFillTx/>
          <a:latin typeface="Helvetica Neue"/>
          <a:ea typeface="Helvetica Neue"/>
          <a:cs typeface="Helvetica Neue"/>
          <a:sym typeface="Helvetica Neue"/>
        </a:defRPr>
      </a:lvl4pPr>
      <a:lvl5pPr marL="2222500" marR="0" indent="-444500" algn="l" defTabSz="584200" rtl="0" latinLnBrk="0">
        <a:lnSpc>
          <a:spcPct val="100000"/>
        </a:lnSpc>
        <a:spcBef>
          <a:spcPts val="4200"/>
        </a:spcBef>
        <a:spcAft>
          <a:spcPts val="0"/>
        </a:spcAft>
        <a:buClrTx/>
        <a:buSzPct val="145000"/>
        <a:buFontTx/>
        <a:buChar char="•"/>
        <a:defRPr sz="3200" b="0" i="0" u="none" strike="noStrike" cap="none" spc="0" baseline="0">
          <a:ln>
            <a:noFill/>
          </a:ln>
          <a:solidFill>
            <a:srgbClr val="000000"/>
          </a:solidFill>
          <a:uFillTx/>
          <a:latin typeface="Helvetica Neue"/>
          <a:ea typeface="Helvetica Neue"/>
          <a:cs typeface="Helvetica Neue"/>
          <a:sym typeface="Helvetica Neue"/>
        </a:defRPr>
      </a:lvl5pPr>
      <a:lvl6pPr marL="2667000" marR="0" indent="-444500" algn="l" defTabSz="584200" rtl="0" latinLnBrk="0">
        <a:lnSpc>
          <a:spcPct val="100000"/>
        </a:lnSpc>
        <a:spcBef>
          <a:spcPts val="4200"/>
        </a:spcBef>
        <a:spcAft>
          <a:spcPts val="0"/>
        </a:spcAft>
        <a:buClrTx/>
        <a:buSzPct val="145000"/>
        <a:buFontTx/>
        <a:buChar char="•"/>
        <a:defRPr sz="3200" b="0" i="0" u="none" strike="noStrike" cap="none" spc="0" baseline="0">
          <a:ln>
            <a:noFill/>
          </a:ln>
          <a:solidFill>
            <a:srgbClr val="000000"/>
          </a:solidFill>
          <a:uFillTx/>
          <a:latin typeface="Helvetica Neue"/>
          <a:ea typeface="Helvetica Neue"/>
          <a:cs typeface="Helvetica Neue"/>
          <a:sym typeface="Helvetica Neue"/>
        </a:defRPr>
      </a:lvl6pPr>
      <a:lvl7pPr marL="3111500" marR="0" indent="-444500" algn="l" defTabSz="584200" rtl="0" latinLnBrk="0">
        <a:lnSpc>
          <a:spcPct val="100000"/>
        </a:lnSpc>
        <a:spcBef>
          <a:spcPts val="4200"/>
        </a:spcBef>
        <a:spcAft>
          <a:spcPts val="0"/>
        </a:spcAft>
        <a:buClrTx/>
        <a:buSzPct val="145000"/>
        <a:buFontTx/>
        <a:buChar char="•"/>
        <a:defRPr sz="3200" b="0" i="0" u="none" strike="noStrike" cap="none" spc="0" baseline="0">
          <a:ln>
            <a:noFill/>
          </a:ln>
          <a:solidFill>
            <a:srgbClr val="000000"/>
          </a:solidFill>
          <a:uFillTx/>
          <a:latin typeface="Helvetica Neue"/>
          <a:ea typeface="Helvetica Neue"/>
          <a:cs typeface="Helvetica Neue"/>
          <a:sym typeface="Helvetica Neue"/>
        </a:defRPr>
      </a:lvl7pPr>
      <a:lvl8pPr marL="3556000" marR="0" indent="-444500" algn="l" defTabSz="584200" rtl="0" latinLnBrk="0">
        <a:lnSpc>
          <a:spcPct val="100000"/>
        </a:lnSpc>
        <a:spcBef>
          <a:spcPts val="4200"/>
        </a:spcBef>
        <a:spcAft>
          <a:spcPts val="0"/>
        </a:spcAft>
        <a:buClrTx/>
        <a:buSzPct val="145000"/>
        <a:buFontTx/>
        <a:buChar char="•"/>
        <a:defRPr sz="3200" b="0" i="0" u="none" strike="noStrike" cap="none" spc="0" baseline="0">
          <a:ln>
            <a:noFill/>
          </a:ln>
          <a:solidFill>
            <a:srgbClr val="000000"/>
          </a:solidFill>
          <a:uFillTx/>
          <a:latin typeface="Helvetica Neue"/>
          <a:ea typeface="Helvetica Neue"/>
          <a:cs typeface="Helvetica Neue"/>
          <a:sym typeface="Helvetica Neue"/>
        </a:defRPr>
      </a:lvl8pPr>
      <a:lvl9pPr marL="4000500" marR="0" indent="-444500" algn="l" defTabSz="584200" rtl="0" latinLnBrk="0">
        <a:lnSpc>
          <a:spcPct val="100000"/>
        </a:lnSpc>
        <a:spcBef>
          <a:spcPts val="4200"/>
        </a:spcBef>
        <a:spcAft>
          <a:spcPts val="0"/>
        </a:spcAft>
        <a:buClrTx/>
        <a:buSzPct val="145000"/>
        <a:buFontTx/>
        <a:buChar char="•"/>
        <a:defRPr sz="3200" b="0" i="0" u="none" strike="noStrike" cap="none" spc="0" baseline="0">
          <a:ln>
            <a:noFill/>
          </a:ln>
          <a:solidFill>
            <a:srgbClr val="000000"/>
          </a:solidFill>
          <a:uFillTx/>
          <a:latin typeface="Helvetica Neue"/>
          <a:ea typeface="Helvetica Neue"/>
          <a:cs typeface="Helvetica Neue"/>
          <a:sym typeface="Helvetica Neue"/>
        </a:defRPr>
      </a:lvl9pPr>
    </p:bodyStyle>
    <p:otherStyle>
      <a:lvl1pPr marL="0" marR="0" indent="0" algn="ctr" defTabSz="584200" latinLnBrk="0">
        <a:lnSpc>
          <a:spcPct val="100000"/>
        </a:lnSpc>
        <a:spcBef>
          <a:spcPts val="0"/>
        </a:spcBef>
        <a:spcAft>
          <a:spcPts val="0"/>
        </a:spcAft>
        <a:buClrTx/>
        <a:buSzTx/>
        <a:buFontTx/>
        <a:buNone/>
        <a:defRPr sz="1600" b="0" i="0" u="none" strike="noStrike" cap="none" spc="0" baseline="0">
          <a:ln>
            <a:noFill/>
          </a:ln>
          <a:solidFill>
            <a:schemeClr val="tx1"/>
          </a:solidFill>
          <a:uFillTx/>
          <a:latin typeface="+mn-lt"/>
          <a:ea typeface="+mn-ea"/>
          <a:cs typeface="+mn-cs"/>
          <a:sym typeface="Helvetica Neue Light"/>
        </a:defRPr>
      </a:lvl1pPr>
      <a:lvl2pPr marL="0" marR="0" indent="228600" algn="ctr" defTabSz="584200" latinLnBrk="0">
        <a:lnSpc>
          <a:spcPct val="100000"/>
        </a:lnSpc>
        <a:spcBef>
          <a:spcPts val="0"/>
        </a:spcBef>
        <a:spcAft>
          <a:spcPts val="0"/>
        </a:spcAft>
        <a:buClrTx/>
        <a:buSzTx/>
        <a:buFontTx/>
        <a:buNone/>
        <a:defRPr sz="1600" b="0" i="0" u="none" strike="noStrike" cap="none" spc="0" baseline="0">
          <a:ln>
            <a:noFill/>
          </a:ln>
          <a:solidFill>
            <a:schemeClr val="tx1"/>
          </a:solidFill>
          <a:uFillTx/>
          <a:latin typeface="+mn-lt"/>
          <a:ea typeface="+mn-ea"/>
          <a:cs typeface="+mn-cs"/>
          <a:sym typeface="Helvetica Neue Light"/>
        </a:defRPr>
      </a:lvl2pPr>
      <a:lvl3pPr marL="0" marR="0" indent="457200" algn="ctr" defTabSz="584200" latinLnBrk="0">
        <a:lnSpc>
          <a:spcPct val="100000"/>
        </a:lnSpc>
        <a:spcBef>
          <a:spcPts val="0"/>
        </a:spcBef>
        <a:spcAft>
          <a:spcPts val="0"/>
        </a:spcAft>
        <a:buClrTx/>
        <a:buSzTx/>
        <a:buFontTx/>
        <a:buNone/>
        <a:defRPr sz="1600" b="0" i="0" u="none" strike="noStrike" cap="none" spc="0" baseline="0">
          <a:ln>
            <a:noFill/>
          </a:ln>
          <a:solidFill>
            <a:schemeClr val="tx1"/>
          </a:solidFill>
          <a:uFillTx/>
          <a:latin typeface="+mn-lt"/>
          <a:ea typeface="+mn-ea"/>
          <a:cs typeface="+mn-cs"/>
          <a:sym typeface="Helvetica Neue Light"/>
        </a:defRPr>
      </a:lvl3pPr>
      <a:lvl4pPr marL="0" marR="0" indent="685800" algn="ctr" defTabSz="584200" latinLnBrk="0">
        <a:lnSpc>
          <a:spcPct val="100000"/>
        </a:lnSpc>
        <a:spcBef>
          <a:spcPts val="0"/>
        </a:spcBef>
        <a:spcAft>
          <a:spcPts val="0"/>
        </a:spcAft>
        <a:buClrTx/>
        <a:buSzTx/>
        <a:buFontTx/>
        <a:buNone/>
        <a:defRPr sz="1600" b="0" i="0" u="none" strike="noStrike" cap="none" spc="0" baseline="0">
          <a:ln>
            <a:noFill/>
          </a:ln>
          <a:solidFill>
            <a:schemeClr val="tx1"/>
          </a:solidFill>
          <a:uFillTx/>
          <a:latin typeface="+mn-lt"/>
          <a:ea typeface="+mn-ea"/>
          <a:cs typeface="+mn-cs"/>
          <a:sym typeface="Helvetica Neue Light"/>
        </a:defRPr>
      </a:lvl4pPr>
      <a:lvl5pPr marL="0" marR="0" indent="914400" algn="ctr" defTabSz="584200" latinLnBrk="0">
        <a:lnSpc>
          <a:spcPct val="100000"/>
        </a:lnSpc>
        <a:spcBef>
          <a:spcPts val="0"/>
        </a:spcBef>
        <a:spcAft>
          <a:spcPts val="0"/>
        </a:spcAft>
        <a:buClrTx/>
        <a:buSzTx/>
        <a:buFontTx/>
        <a:buNone/>
        <a:defRPr sz="1600" b="0" i="0" u="none" strike="noStrike" cap="none" spc="0" baseline="0">
          <a:ln>
            <a:noFill/>
          </a:ln>
          <a:solidFill>
            <a:schemeClr val="tx1"/>
          </a:solidFill>
          <a:uFillTx/>
          <a:latin typeface="+mn-lt"/>
          <a:ea typeface="+mn-ea"/>
          <a:cs typeface="+mn-cs"/>
          <a:sym typeface="Helvetica Neue Light"/>
        </a:defRPr>
      </a:lvl5pPr>
      <a:lvl6pPr marL="0" marR="0" indent="1143000" algn="ctr" defTabSz="584200" latinLnBrk="0">
        <a:lnSpc>
          <a:spcPct val="100000"/>
        </a:lnSpc>
        <a:spcBef>
          <a:spcPts val="0"/>
        </a:spcBef>
        <a:spcAft>
          <a:spcPts val="0"/>
        </a:spcAft>
        <a:buClrTx/>
        <a:buSzTx/>
        <a:buFontTx/>
        <a:buNone/>
        <a:defRPr sz="1600" b="0" i="0" u="none" strike="noStrike" cap="none" spc="0" baseline="0">
          <a:ln>
            <a:noFill/>
          </a:ln>
          <a:solidFill>
            <a:schemeClr val="tx1"/>
          </a:solidFill>
          <a:uFillTx/>
          <a:latin typeface="+mn-lt"/>
          <a:ea typeface="+mn-ea"/>
          <a:cs typeface="+mn-cs"/>
          <a:sym typeface="Helvetica Neue Light"/>
        </a:defRPr>
      </a:lvl6pPr>
      <a:lvl7pPr marL="0" marR="0" indent="1371600" algn="ctr" defTabSz="584200" latinLnBrk="0">
        <a:lnSpc>
          <a:spcPct val="100000"/>
        </a:lnSpc>
        <a:spcBef>
          <a:spcPts val="0"/>
        </a:spcBef>
        <a:spcAft>
          <a:spcPts val="0"/>
        </a:spcAft>
        <a:buClrTx/>
        <a:buSzTx/>
        <a:buFontTx/>
        <a:buNone/>
        <a:defRPr sz="1600" b="0" i="0" u="none" strike="noStrike" cap="none" spc="0" baseline="0">
          <a:ln>
            <a:noFill/>
          </a:ln>
          <a:solidFill>
            <a:schemeClr val="tx1"/>
          </a:solidFill>
          <a:uFillTx/>
          <a:latin typeface="+mn-lt"/>
          <a:ea typeface="+mn-ea"/>
          <a:cs typeface="+mn-cs"/>
          <a:sym typeface="Helvetica Neue Light"/>
        </a:defRPr>
      </a:lvl7pPr>
      <a:lvl8pPr marL="0" marR="0" indent="1600200" algn="ctr" defTabSz="584200" latinLnBrk="0">
        <a:lnSpc>
          <a:spcPct val="100000"/>
        </a:lnSpc>
        <a:spcBef>
          <a:spcPts val="0"/>
        </a:spcBef>
        <a:spcAft>
          <a:spcPts val="0"/>
        </a:spcAft>
        <a:buClrTx/>
        <a:buSzTx/>
        <a:buFontTx/>
        <a:buNone/>
        <a:defRPr sz="1600" b="0" i="0" u="none" strike="noStrike" cap="none" spc="0" baseline="0">
          <a:ln>
            <a:noFill/>
          </a:ln>
          <a:solidFill>
            <a:schemeClr val="tx1"/>
          </a:solidFill>
          <a:uFillTx/>
          <a:latin typeface="+mn-lt"/>
          <a:ea typeface="+mn-ea"/>
          <a:cs typeface="+mn-cs"/>
          <a:sym typeface="Helvetica Neue Light"/>
        </a:defRPr>
      </a:lvl8pPr>
      <a:lvl9pPr marL="0" marR="0" indent="1828800" algn="ctr" defTabSz="584200" latinLnBrk="0">
        <a:lnSpc>
          <a:spcPct val="100000"/>
        </a:lnSpc>
        <a:spcBef>
          <a:spcPts val="0"/>
        </a:spcBef>
        <a:spcAft>
          <a:spcPts val="0"/>
        </a:spcAft>
        <a:buClrTx/>
        <a:buSzTx/>
        <a:buFontTx/>
        <a:buNone/>
        <a:defRPr sz="1600" b="0" i="0" u="none" strike="noStrike" cap="none" spc="0" baseline="0">
          <a:ln>
            <a:noFill/>
          </a:ln>
          <a:solidFill>
            <a:schemeClr val="tx1"/>
          </a:solidFill>
          <a:uFillTx/>
          <a:latin typeface="+mn-lt"/>
          <a:ea typeface="+mn-ea"/>
          <a:cs typeface="+mn-cs"/>
          <a:sym typeface="Helvetica Neue Light"/>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10.xml.rels><?xml version="1.0" encoding="UTF-8" standalone="yes"?>
<Relationships xmlns="http://schemas.openxmlformats.org/package/2006/relationships"><Relationship Id="rId4" Type="http://schemas.openxmlformats.org/officeDocument/2006/relationships/slideLayout" Target="../slideLayouts/slideLayout5.xml"/><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20.jpeg"/><Relationship Id="rId1" Type="http://schemas.openxmlformats.org/officeDocument/2006/relationships/image" Target="../media/image19.jpeg"/></Relationships>
</file>

<file path=ppt/slides/_rels/slide12.xml.rels><?xml version="1.0" encoding="UTF-8" standalone="yes"?>
<Relationships xmlns="http://schemas.openxmlformats.org/package/2006/relationships"><Relationship Id="rId4" Type="http://schemas.openxmlformats.org/officeDocument/2006/relationships/slideLayout" Target="../slideLayouts/slideLayout5.xml"/><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image" Target="../media/image21.jpe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25.png"/><Relationship Id="rId1" Type="http://schemas.openxmlformats.org/officeDocument/2006/relationships/image" Target="../media/image24.png"/></Relationships>
</file>

<file path=ppt/slides/_rels/slide14.xml.rels><?xml version="1.0" encoding="UTF-8" standalone="yes"?>
<Relationships xmlns="http://schemas.openxmlformats.org/package/2006/relationships"><Relationship Id="rId5" Type="http://schemas.openxmlformats.org/officeDocument/2006/relationships/slideLayout" Target="../slideLayouts/slideLayout5.xml"/><Relationship Id="rId4" Type="http://schemas.openxmlformats.org/officeDocument/2006/relationships/image" Target="../media/image27.png"/><Relationship Id="rId3" Type="http://schemas.openxmlformats.org/officeDocument/2006/relationships/tags" Target="../tags/tag2.xml"/><Relationship Id="rId2" Type="http://schemas.openxmlformats.org/officeDocument/2006/relationships/image" Target="../media/image26.png"/><Relationship Id="rId1" Type="http://schemas.openxmlformats.org/officeDocument/2006/relationships/tags" Target="../tags/tag1.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hyperlink" Target="https://github.com/huangjunqi1/NLP-chuci-generator/tree/interact" TargetMode="External"/><Relationship Id="rId1" Type="http://schemas.openxmlformats.org/officeDocument/2006/relationships/hyperlink" Target="https://github.com/chinese-poetry/chinese-poetry"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5.xml"/><Relationship Id="rId1" Type="http://schemas.openxmlformats.org/officeDocument/2006/relationships/image" Target="../media/image4.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5.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6.png"/></Relationships>
</file>

<file path=ppt/slides/_rels/slide8.xml.rels><?xml version="1.0" encoding="UTF-8" standalone="yes"?>
<Relationships xmlns="http://schemas.openxmlformats.org/package/2006/relationships"><Relationship Id="rId7" Type="http://schemas.openxmlformats.org/officeDocument/2006/relationships/slideLayout" Target="../slideLayouts/slideLayout5.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7.png"/></Relationships>
</file>

<file path=ppt/slides/_rels/slide9.xml.rels><?xml version="1.0" encoding="UTF-8" standalone="yes"?>
<Relationships xmlns="http://schemas.openxmlformats.org/package/2006/relationships"><Relationship Id="rId4" Type="http://schemas.openxmlformats.org/officeDocument/2006/relationships/slideLayout" Target="../slideLayouts/slideLayout5.xml"/><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50730" y="2629371"/>
            <a:ext cx="11001513" cy="1345870"/>
          </a:xfrm>
        </p:spPr>
        <p:txBody>
          <a:bodyPr/>
          <a:lstStyle/>
          <a:p>
            <a:r>
              <a:rPr lang="zh-CN" altLang="en-US" dirty="0"/>
              <a:t>楚辞生成器设计与实现</a:t>
            </a:r>
            <a:endParaRPr lang="zh-CN" altLang="en-US" dirty="0"/>
          </a:p>
        </p:txBody>
      </p:sp>
      <p:sp>
        <p:nvSpPr>
          <p:cNvPr id="3" name="文本占位符 2"/>
          <p:cNvSpPr>
            <a:spLocks noGrp="1"/>
          </p:cNvSpPr>
          <p:nvPr>
            <p:ph type="body" sz="quarter" idx="1"/>
          </p:nvPr>
        </p:nvSpPr>
        <p:spPr>
          <a:xfrm>
            <a:off x="1150620" y="4923637"/>
            <a:ext cx="10464800" cy="1880932"/>
          </a:xfrm>
        </p:spPr>
        <p:txBody>
          <a:bodyPr/>
          <a:lstStyle/>
          <a:p>
            <a:r>
              <a:rPr lang="zh-CN" altLang="en-US" dirty="0"/>
              <a:t>项目成员：</a:t>
            </a:r>
            <a:endParaRPr lang="en-US" altLang="zh-CN" dirty="0"/>
          </a:p>
        </p:txBody>
      </p:sp>
      <p:sp>
        <p:nvSpPr>
          <p:cNvPr id="27" name="文本框 26"/>
          <p:cNvSpPr txBox="1"/>
          <p:nvPr/>
        </p:nvSpPr>
        <p:spPr>
          <a:xfrm>
            <a:off x="7945755" y="4183381"/>
            <a:ext cx="915035" cy="532130"/>
          </a:xfrm>
          <a:prstGeom prst="rect">
            <a:avLst/>
          </a:prstGeom>
          <a:solidFill>
            <a:srgbClr val="A71500"/>
          </a:solid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spAutoFit/>
          </a:bodyPr>
          <a:p>
            <a:pPr marL="0" marR="0" indent="0" algn="ctr" defTabSz="584200" rtl="0" fontAlgn="auto" latinLnBrk="0" hangingPunct="0">
              <a:lnSpc>
                <a:spcPct val="100000"/>
              </a:lnSpc>
              <a:spcBef>
                <a:spcPts val="0"/>
              </a:spcBef>
              <a:spcAft>
                <a:spcPts val="0"/>
              </a:spcAft>
              <a:buClrTx/>
              <a:buSzTx/>
              <a:buFontTx/>
              <a:buNone/>
            </a:pPr>
            <a:r>
              <a:rPr kumimoji="0" lang="zh-CN" altLang="en-US" sz="2800" b="0" i="0" u="none" strike="noStrike" cap="none" spc="0" normalizeH="0" baseline="0">
                <a:ln>
                  <a:noFill/>
                </a:ln>
                <a:solidFill>
                  <a:schemeClr val="bg1"/>
                </a:solidFill>
                <a:effectLst/>
                <a:uFillTx/>
                <a:latin typeface="Helvetica Neue"/>
                <a:ea typeface="Helvetica Neue"/>
                <a:cs typeface="Helvetica Neue"/>
                <a:sym typeface="Helvetica Neue"/>
              </a:rPr>
              <a:t>期末</a:t>
            </a:r>
            <a:endParaRPr kumimoji="0" lang="zh-CN" altLang="en-US" sz="2800" b="0" i="0" u="none" strike="noStrike" cap="none" spc="0" normalizeH="0" baseline="0">
              <a:ln>
                <a:noFill/>
              </a:ln>
              <a:solidFill>
                <a:schemeClr val="bg1"/>
              </a:solidFill>
              <a:effectLst/>
              <a:uFillTx/>
              <a:latin typeface="Helvetica Neue"/>
              <a:ea typeface="Helvetica Neue"/>
              <a:cs typeface="Helvetica Neue"/>
              <a:sym typeface="Helvetica Neue"/>
            </a:endParaRPr>
          </a:p>
        </p:txBody>
      </p:sp>
      <p:pic>
        <p:nvPicPr>
          <p:cNvPr id="5" name="图片 4" descr="B177HI_[D3SA60H_HKT0`)N"/>
          <p:cNvPicPr>
            <a:picLocks noChangeAspect="1"/>
          </p:cNvPicPr>
          <p:nvPr/>
        </p:nvPicPr>
        <p:blipFill>
          <a:blip r:embed="rId1"/>
          <a:stretch>
            <a:fillRect/>
          </a:stretch>
        </p:blipFill>
        <p:spPr>
          <a:xfrm>
            <a:off x="0" y="0"/>
            <a:ext cx="13004800" cy="9840595"/>
          </a:xfrm>
          <a:prstGeom prst="rect">
            <a:avLst/>
          </a:prstGeom>
        </p:spPr>
      </p:pic>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数据预处理</a:t>
            </a:r>
            <a:r>
              <a:rPr lang="en-US" altLang="zh-CN" dirty="0"/>
              <a:t> · </a:t>
            </a:r>
            <a:r>
              <a:rPr lang="zh-CN" altLang="en-US" dirty="0"/>
              <a:t>②</a:t>
            </a:r>
            <a:endParaRPr lang="zh-CN" altLang="en-US" dirty="0">
              <a:solidFill>
                <a:schemeClr val="bg1"/>
              </a:solidFill>
              <a:sym typeface="+mn-ea"/>
            </a:endParaRPr>
          </a:p>
        </p:txBody>
      </p:sp>
      <p:sp>
        <p:nvSpPr>
          <p:cNvPr id="12" name="内容占位符 2"/>
          <p:cNvSpPr txBox="1"/>
          <p:nvPr/>
        </p:nvSpPr>
        <p:spPr>
          <a:xfrm>
            <a:off x="982733" y="1493672"/>
            <a:ext cx="11039334" cy="7876803"/>
          </a:xfrm>
          <a:prstGeom prst="rect">
            <a:avLst/>
          </a:prstGeom>
        </p:spPr>
        <p:txBody>
          <a:bodyPr/>
          <a:lstStyle>
            <a:lvl1pPr marL="444500" marR="0" indent="-444500" algn="l" defTabSz="584200" rtl="0" latinLnBrk="0">
              <a:lnSpc>
                <a:spcPct val="100000"/>
              </a:lnSpc>
              <a:spcBef>
                <a:spcPts val="4200"/>
              </a:spcBef>
              <a:spcAft>
                <a:spcPts val="0"/>
              </a:spcAft>
              <a:buClrTx/>
              <a:buSzPct val="145000"/>
              <a:buFontTx/>
              <a:buChar char="•"/>
              <a:defRPr sz="3200" b="0" i="0" u="none" strike="noStrike" cap="none" spc="0" baseline="0">
                <a:ln>
                  <a:noFill/>
                </a:ln>
                <a:solidFill>
                  <a:srgbClr val="000000"/>
                </a:solidFill>
                <a:uFillTx/>
                <a:latin typeface="Helvetica Neue"/>
                <a:ea typeface="Helvetica Neue"/>
                <a:cs typeface="Helvetica Neue"/>
                <a:sym typeface="Helvetica Neue"/>
              </a:defRPr>
            </a:lvl1pPr>
            <a:lvl2pPr marL="889000" marR="0" indent="-444500" algn="l" defTabSz="584200" rtl="0" latinLnBrk="0">
              <a:lnSpc>
                <a:spcPct val="100000"/>
              </a:lnSpc>
              <a:spcBef>
                <a:spcPts val="4200"/>
              </a:spcBef>
              <a:spcAft>
                <a:spcPts val="0"/>
              </a:spcAft>
              <a:buClrTx/>
              <a:buSzPct val="145000"/>
              <a:buFontTx/>
              <a:buChar char="•"/>
              <a:defRPr sz="3200" b="0" i="0" u="none" strike="noStrike" cap="none" spc="0" baseline="0">
                <a:ln>
                  <a:noFill/>
                </a:ln>
                <a:solidFill>
                  <a:srgbClr val="000000"/>
                </a:solidFill>
                <a:uFillTx/>
                <a:latin typeface="Helvetica Neue"/>
                <a:ea typeface="Helvetica Neue"/>
                <a:cs typeface="Helvetica Neue"/>
                <a:sym typeface="Helvetica Neue"/>
              </a:defRPr>
            </a:lvl2pPr>
            <a:lvl3pPr marL="1333500" marR="0" indent="-444500" algn="l" defTabSz="584200" rtl="0" latinLnBrk="0">
              <a:lnSpc>
                <a:spcPct val="100000"/>
              </a:lnSpc>
              <a:spcBef>
                <a:spcPts val="4200"/>
              </a:spcBef>
              <a:spcAft>
                <a:spcPts val="0"/>
              </a:spcAft>
              <a:buClrTx/>
              <a:buSzPct val="145000"/>
              <a:buFontTx/>
              <a:buChar char="•"/>
              <a:defRPr sz="3200" b="0" i="0" u="none" strike="noStrike" cap="none" spc="0" baseline="0">
                <a:ln>
                  <a:noFill/>
                </a:ln>
                <a:solidFill>
                  <a:srgbClr val="000000"/>
                </a:solidFill>
                <a:uFillTx/>
                <a:latin typeface="Helvetica Neue"/>
                <a:ea typeface="Helvetica Neue"/>
                <a:cs typeface="Helvetica Neue"/>
                <a:sym typeface="Helvetica Neue"/>
              </a:defRPr>
            </a:lvl3pPr>
            <a:lvl4pPr marL="1778000" marR="0" indent="-444500" algn="l" defTabSz="584200" rtl="0" latinLnBrk="0">
              <a:lnSpc>
                <a:spcPct val="100000"/>
              </a:lnSpc>
              <a:spcBef>
                <a:spcPts val="4200"/>
              </a:spcBef>
              <a:spcAft>
                <a:spcPts val="0"/>
              </a:spcAft>
              <a:buClrTx/>
              <a:buSzPct val="145000"/>
              <a:buFontTx/>
              <a:buChar char="•"/>
              <a:defRPr sz="3200" b="0" i="0" u="none" strike="noStrike" cap="none" spc="0" baseline="0">
                <a:ln>
                  <a:noFill/>
                </a:ln>
                <a:solidFill>
                  <a:srgbClr val="000000"/>
                </a:solidFill>
                <a:uFillTx/>
                <a:latin typeface="Helvetica Neue"/>
                <a:ea typeface="Helvetica Neue"/>
                <a:cs typeface="Helvetica Neue"/>
                <a:sym typeface="Helvetica Neue"/>
              </a:defRPr>
            </a:lvl4pPr>
            <a:lvl5pPr marL="2222500" marR="0" indent="-444500" algn="l" defTabSz="584200" rtl="0" latinLnBrk="0">
              <a:lnSpc>
                <a:spcPct val="100000"/>
              </a:lnSpc>
              <a:spcBef>
                <a:spcPts val="4200"/>
              </a:spcBef>
              <a:spcAft>
                <a:spcPts val="0"/>
              </a:spcAft>
              <a:buClrTx/>
              <a:buSzPct val="145000"/>
              <a:buFontTx/>
              <a:buChar char="•"/>
              <a:defRPr sz="3200" b="0" i="0" u="none" strike="noStrike" cap="none" spc="0" baseline="0">
                <a:ln>
                  <a:noFill/>
                </a:ln>
                <a:solidFill>
                  <a:srgbClr val="000000"/>
                </a:solidFill>
                <a:uFillTx/>
                <a:latin typeface="Helvetica Neue"/>
                <a:ea typeface="Helvetica Neue"/>
                <a:cs typeface="Helvetica Neue"/>
                <a:sym typeface="Helvetica Neue"/>
              </a:defRPr>
            </a:lvl5pPr>
            <a:lvl6pPr marL="2667000" marR="0" indent="-444500" algn="l" defTabSz="584200" rtl="0" latinLnBrk="0">
              <a:lnSpc>
                <a:spcPct val="100000"/>
              </a:lnSpc>
              <a:spcBef>
                <a:spcPts val="4200"/>
              </a:spcBef>
              <a:spcAft>
                <a:spcPts val="0"/>
              </a:spcAft>
              <a:buClrTx/>
              <a:buSzPct val="145000"/>
              <a:buFontTx/>
              <a:buChar char="•"/>
              <a:defRPr sz="3200" b="0" i="0" u="none" strike="noStrike" cap="none" spc="0" baseline="0">
                <a:ln>
                  <a:noFill/>
                </a:ln>
                <a:solidFill>
                  <a:srgbClr val="000000"/>
                </a:solidFill>
                <a:uFillTx/>
                <a:latin typeface="Helvetica Neue"/>
                <a:ea typeface="Helvetica Neue"/>
                <a:cs typeface="Helvetica Neue"/>
                <a:sym typeface="Helvetica Neue"/>
              </a:defRPr>
            </a:lvl6pPr>
            <a:lvl7pPr marL="3111500" marR="0" indent="-444500" algn="l" defTabSz="584200" rtl="0" latinLnBrk="0">
              <a:lnSpc>
                <a:spcPct val="100000"/>
              </a:lnSpc>
              <a:spcBef>
                <a:spcPts val="4200"/>
              </a:spcBef>
              <a:spcAft>
                <a:spcPts val="0"/>
              </a:spcAft>
              <a:buClrTx/>
              <a:buSzPct val="145000"/>
              <a:buFontTx/>
              <a:buChar char="•"/>
              <a:defRPr sz="3200" b="0" i="0" u="none" strike="noStrike" cap="none" spc="0" baseline="0">
                <a:ln>
                  <a:noFill/>
                </a:ln>
                <a:solidFill>
                  <a:srgbClr val="000000"/>
                </a:solidFill>
                <a:uFillTx/>
                <a:latin typeface="Helvetica Neue"/>
                <a:ea typeface="Helvetica Neue"/>
                <a:cs typeface="Helvetica Neue"/>
                <a:sym typeface="Helvetica Neue"/>
              </a:defRPr>
            </a:lvl7pPr>
            <a:lvl8pPr marL="3556000" marR="0" indent="-444500" algn="l" defTabSz="584200" rtl="0" latinLnBrk="0">
              <a:lnSpc>
                <a:spcPct val="100000"/>
              </a:lnSpc>
              <a:spcBef>
                <a:spcPts val="4200"/>
              </a:spcBef>
              <a:spcAft>
                <a:spcPts val="0"/>
              </a:spcAft>
              <a:buClrTx/>
              <a:buSzPct val="145000"/>
              <a:buFontTx/>
              <a:buChar char="•"/>
              <a:defRPr sz="3200" b="0" i="0" u="none" strike="noStrike" cap="none" spc="0" baseline="0">
                <a:ln>
                  <a:noFill/>
                </a:ln>
                <a:solidFill>
                  <a:srgbClr val="000000"/>
                </a:solidFill>
                <a:uFillTx/>
                <a:latin typeface="Helvetica Neue"/>
                <a:ea typeface="Helvetica Neue"/>
                <a:cs typeface="Helvetica Neue"/>
                <a:sym typeface="Helvetica Neue"/>
              </a:defRPr>
            </a:lvl8pPr>
            <a:lvl9pPr marL="4000500" marR="0" indent="-444500" algn="l" defTabSz="584200" rtl="0" latinLnBrk="0">
              <a:lnSpc>
                <a:spcPct val="100000"/>
              </a:lnSpc>
              <a:spcBef>
                <a:spcPts val="4200"/>
              </a:spcBef>
              <a:spcAft>
                <a:spcPts val="0"/>
              </a:spcAft>
              <a:buClrTx/>
              <a:buSzPct val="145000"/>
              <a:buFontTx/>
              <a:buChar char="•"/>
              <a:defRPr sz="3200" b="0" i="0" u="none" strike="noStrike" cap="none" spc="0" baseline="0">
                <a:ln>
                  <a:noFill/>
                </a:ln>
                <a:solidFill>
                  <a:srgbClr val="000000"/>
                </a:solidFill>
                <a:uFillTx/>
                <a:latin typeface="Helvetica Neue"/>
                <a:ea typeface="Helvetica Neue"/>
                <a:cs typeface="Helvetica Neue"/>
                <a:sym typeface="Helvetica Neue"/>
              </a:defRPr>
            </a:lvl9pPr>
          </a:lstStyle>
          <a:p>
            <a:pPr hangingPunct="1">
              <a:buSzPct val="100000"/>
              <a:buFont typeface="Wingdings" panose="05000000000000000000" pitchFamily="2" charset="2"/>
              <a:buChar char="l"/>
              <a:defRPr/>
            </a:pPr>
            <a:r>
              <a:rPr lang="zh-CN" altLang="en-US" dirty="0">
                <a:solidFill>
                  <a:schemeClr val="tx1"/>
                </a:solidFill>
                <a:latin typeface="微软雅黑" panose="020B0503020204020204" pitchFamily="34" charset="-122"/>
                <a:ea typeface="微软雅黑" panose="020B0503020204020204" pitchFamily="34" charset="-122"/>
                <a:sym typeface="+mn-ea"/>
              </a:rPr>
              <a:t>生僻字替换，整理预训练集与</a:t>
            </a:r>
            <a:r>
              <a:rPr lang="zh-CN" altLang="en-US" dirty="0">
                <a:solidFill>
                  <a:schemeClr val="tx1"/>
                </a:solidFill>
                <a:latin typeface="微软雅黑" panose="020B0503020204020204" pitchFamily="34" charset="-122"/>
                <a:ea typeface="微软雅黑" panose="020B0503020204020204" pitchFamily="34" charset="-122"/>
                <a:sym typeface="+mn-ea"/>
              </a:rPr>
              <a:t>楚辞集格式，建立</a:t>
            </a:r>
            <a:r>
              <a:rPr lang="en-US" altLang="zh-CN" dirty="0">
                <a:solidFill>
                  <a:schemeClr val="tx1"/>
                </a:solidFill>
                <a:latin typeface="微软雅黑" panose="020B0503020204020204" pitchFamily="34" charset="-122"/>
                <a:ea typeface="微软雅黑" panose="020B0503020204020204" pitchFamily="34" charset="-122"/>
                <a:sym typeface="+mn-ea"/>
              </a:rPr>
              <a:t>id</a:t>
            </a:r>
            <a:r>
              <a:rPr lang="zh-CN" altLang="en-US" dirty="0">
                <a:solidFill>
                  <a:schemeClr val="tx1"/>
                </a:solidFill>
                <a:latin typeface="微软雅黑" panose="020B0503020204020204" pitchFamily="34" charset="-122"/>
                <a:ea typeface="微软雅黑" panose="020B0503020204020204" pitchFamily="34" charset="-122"/>
                <a:sym typeface="+mn-ea"/>
              </a:rPr>
              <a:t>映射</a:t>
            </a:r>
            <a:endParaRPr lang="en-US" altLang="zh-CN" dirty="0">
              <a:solidFill>
                <a:schemeClr val="tx1"/>
              </a:solidFill>
              <a:latin typeface="微软雅黑" panose="020B0503020204020204" pitchFamily="34" charset="-122"/>
              <a:ea typeface="微软雅黑" panose="020B0503020204020204" pitchFamily="34" charset="-122"/>
              <a:sym typeface="+mn-ea"/>
            </a:endParaRPr>
          </a:p>
          <a:p>
            <a:pPr marL="0" indent="0" hangingPunct="1">
              <a:buSzPct val="100000"/>
              <a:buFont typeface="Wingdings" panose="05000000000000000000" pitchFamily="2" charset="2"/>
              <a:buNone/>
              <a:defRPr/>
            </a:pPr>
            <a:endParaRPr lang="zh-CN" altLang="en-US" dirty="0">
              <a:solidFill>
                <a:schemeClr val="tx1"/>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1"/>
          <a:stretch>
            <a:fillRect/>
          </a:stretch>
        </p:blipFill>
        <p:spPr>
          <a:xfrm>
            <a:off x="982980" y="2352040"/>
            <a:ext cx="6424295" cy="2576830"/>
          </a:xfrm>
          <a:prstGeom prst="rect">
            <a:avLst/>
          </a:prstGeom>
        </p:spPr>
      </p:pic>
      <p:pic>
        <p:nvPicPr>
          <p:cNvPr id="5" name="图片 4"/>
          <p:cNvPicPr>
            <a:picLocks noChangeAspect="1"/>
          </p:cNvPicPr>
          <p:nvPr/>
        </p:nvPicPr>
        <p:blipFill>
          <a:blip r:embed="rId2"/>
          <a:stretch>
            <a:fillRect/>
          </a:stretch>
        </p:blipFill>
        <p:spPr>
          <a:xfrm>
            <a:off x="3016250" y="3957955"/>
            <a:ext cx="6972300" cy="2766060"/>
          </a:xfrm>
          <a:prstGeom prst="rect">
            <a:avLst/>
          </a:prstGeom>
        </p:spPr>
      </p:pic>
      <p:pic>
        <p:nvPicPr>
          <p:cNvPr id="6" name="图片 5"/>
          <p:cNvPicPr>
            <a:picLocks noChangeAspect="1"/>
          </p:cNvPicPr>
          <p:nvPr/>
        </p:nvPicPr>
        <p:blipFill>
          <a:blip r:embed="rId3"/>
          <a:srcRect l="6633" r="4703"/>
          <a:stretch>
            <a:fillRect/>
          </a:stretch>
        </p:blipFill>
        <p:spPr>
          <a:xfrm>
            <a:off x="4380865" y="5800725"/>
            <a:ext cx="8310245" cy="2746375"/>
          </a:xfrm>
          <a:prstGeom prst="rect">
            <a:avLst/>
          </a:prstGeom>
        </p:spPr>
      </p:pic>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dirty="0"/>
              <a:t>模型</a:t>
            </a:r>
            <a:endParaRPr lang="zh-CN" dirty="0">
              <a:solidFill>
                <a:schemeClr val="bg1"/>
              </a:solidFill>
              <a:sym typeface="+mn-ea"/>
            </a:endParaRPr>
          </a:p>
        </p:txBody>
      </p:sp>
      <p:sp>
        <p:nvSpPr>
          <p:cNvPr id="12" name="内容占位符 2"/>
          <p:cNvSpPr txBox="1"/>
          <p:nvPr/>
        </p:nvSpPr>
        <p:spPr>
          <a:xfrm>
            <a:off x="1875790" y="1609090"/>
            <a:ext cx="2842260" cy="845185"/>
          </a:xfrm>
          <a:prstGeom prst="rect">
            <a:avLst/>
          </a:prstGeom>
        </p:spPr>
        <p:txBody>
          <a:bodyPr/>
          <a:lstStyle>
            <a:lvl1pPr marL="444500" marR="0" indent="-444500" algn="l" defTabSz="584200" rtl="0" latinLnBrk="0">
              <a:lnSpc>
                <a:spcPct val="100000"/>
              </a:lnSpc>
              <a:spcBef>
                <a:spcPts val="4200"/>
              </a:spcBef>
              <a:spcAft>
                <a:spcPts val="0"/>
              </a:spcAft>
              <a:buClrTx/>
              <a:buSzPct val="145000"/>
              <a:buFontTx/>
              <a:buChar char="•"/>
              <a:defRPr sz="3200" b="0" i="0" u="none" strike="noStrike" cap="none" spc="0" baseline="0">
                <a:ln>
                  <a:noFill/>
                </a:ln>
                <a:solidFill>
                  <a:srgbClr val="000000"/>
                </a:solidFill>
                <a:uFillTx/>
                <a:latin typeface="Helvetica Neue"/>
                <a:ea typeface="Helvetica Neue"/>
                <a:cs typeface="Helvetica Neue"/>
                <a:sym typeface="Helvetica Neue"/>
              </a:defRPr>
            </a:lvl1pPr>
            <a:lvl2pPr marL="889000" marR="0" indent="-444500" algn="l" defTabSz="584200" rtl="0" latinLnBrk="0">
              <a:lnSpc>
                <a:spcPct val="100000"/>
              </a:lnSpc>
              <a:spcBef>
                <a:spcPts val="4200"/>
              </a:spcBef>
              <a:spcAft>
                <a:spcPts val="0"/>
              </a:spcAft>
              <a:buClrTx/>
              <a:buSzPct val="145000"/>
              <a:buFontTx/>
              <a:buChar char="•"/>
              <a:defRPr sz="3200" b="0" i="0" u="none" strike="noStrike" cap="none" spc="0" baseline="0">
                <a:ln>
                  <a:noFill/>
                </a:ln>
                <a:solidFill>
                  <a:srgbClr val="000000"/>
                </a:solidFill>
                <a:uFillTx/>
                <a:latin typeface="Helvetica Neue"/>
                <a:ea typeface="Helvetica Neue"/>
                <a:cs typeface="Helvetica Neue"/>
                <a:sym typeface="Helvetica Neue"/>
              </a:defRPr>
            </a:lvl2pPr>
            <a:lvl3pPr marL="1333500" marR="0" indent="-444500" algn="l" defTabSz="584200" rtl="0" latinLnBrk="0">
              <a:lnSpc>
                <a:spcPct val="100000"/>
              </a:lnSpc>
              <a:spcBef>
                <a:spcPts val="4200"/>
              </a:spcBef>
              <a:spcAft>
                <a:spcPts val="0"/>
              </a:spcAft>
              <a:buClrTx/>
              <a:buSzPct val="145000"/>
              <a:buFontTx/>
              <a:buChar char="•"/>
              <a:defRPr sz="3200" b="0" i="0" u="none" strike="noStrike" cap="none" spc="0" baseline="0">
                <a:ln>
                  <a:noFill/>
                </a:ln>
                <a:solidFill>
                  <a:srgbClr val="000000"/>
                </a:solidFill>
                <a:uFillTx/>
                <a:latin typeface="Helvetica Neue"/>
                <a:ea typeface="Helvetica Neue"/>
                <a:cs typeface="Helvetica Neue"/>
                <a:sym typeface="Helvetica Neue"/>
              </a:defRPr>
            </a:lvl3pPr>
            <a:lvl4pPr marL="1778000" marR="0" indent="-444500" algn="l" defTabSz="584200" rtl="0" latinLnBrk="0">
              <a:lnSpc>
                <a:spcPct val="100000"/>
              </a:lnSpc>
              <a:spcBef>
                <a:spcPts val="4200"/>
              </a:spcBef>
              <a:spcAft>
                <a:spcPts val="0"/>
              </a:spcAft>
              <a:buClrTx/>
              <a:buSzPct val="145000"/>
              <a:buFontTx/>
              <a:buChar char="•"/>
              <a:defRPr sz="3200" b="0" i="0" u="none" strike="noStrike" cap="none" spc="0" baseline="0">
                <a:ln>
                  <a:noFill/>
                </a:ln>
                <a:solidFill>
                  <a:srgbClr val="000000"/>
                </a:solidFill>
                <a:uFillTx/>
                <a:latin typeface="Helvetica Neue"/>
                <a:ea typeface="Helvetica Neue"/>
                <a:cs typeface="Helvetica Neue"/>
                <a:sym typeface="Helvetica Neue"/>
              </a:defRPr>
            </a:lvl4pPr>
            <a:lvl5pPr marL="2222500" marR="0" indent="-444500" algn="l" defTabSz="584200" rtl="0" latinLnBrk="0">
              <a:lnSpc>
                <a:spcPct val="100000"/>
              </a:lnSpc>
              <a:spcBef>
                <a:spcPts val="4200"/>
              </a:spcBef>
              <a:spcAft>
                <a:spcPts val="0"/>
              </a:spcAft>
              <a:buClrTx/>
              <a:buSzPct val="145000"/>
              <a:buFontTx/>
              <a:buChar char="•"/>
              <a:defRPr sz="3200" b="0" i="0" u="none" strike="noStrike" cap="none" spc="0" baseline="0">
                <a:ln>
                  <a:noFill/>
                </a:ln>
                <a:solidFill>
                  <a:srgbClr val="000000"/>
                </a:solidFill>
                <a:uFillTx/>
                <a:latin typeface="Helvetica Neue"/>
                <a:ea typeface="Helvetica Neue"/>
                <a:cs typeface="Helvetica Neue"/>
                <a:sym typeface="Helvetica Neue"/>
              </a:defRPr>
            </a:lvl5pPr>
            <a:lvl6pPr marL="2667000" marR="0" indent="-444500" algn="l" defTabSz="584200" rtl="0" latinLnBrk="0">
              <a:lnSpc>
                <a:spcPct val="100000"/>
              </a:lnSpc>
              <a:spcBef>
                <a:spcPts val="4200"/>
              </a:spcBef>
              <a:spcAft>
                <a:spcPts val="0"/>
              </a:spcAft>
              <a:buClrTx/>
              <a:buSzPct val="145000"/>
              <a:buFontTx/>
              <a:buChar char="•"/>
              <a:defRPr sz="3200" b="0" i="0" u="none" strike="noStrike" cap="none" spc="0" baseline="0">
                <a:ln>
                  <a:noFill/>
                </a:ln>
                <a:solidFill>
                  <a:srgbClr val="000000"/>
                </a:solidFill>
                <a:uFillTx/>
                <a:latin typeface="Helvetica Neue"/>
                <a:ea typeface="Helvetica Neue"/>
                <a:cs typeface="Helvetica Neue"/>
                <a:sym typeface="Helvetica Neue"/>
              </a:defRPr>
            </a:lvl6pPr>
            <a:lvl7pPr marL="3111500" marR="0" indent="-444500" algn="l" defTabSz="584200" rtl="0" latinLnBrk="0">
              <a:lnSpc>
                <a:spcPct val="100000"/>
              </a:lnSpc>
              <a:spcBef>
                <a:spcPts val="4200"/>
              </a:spcBef>
              <a:spcAft>
                <a:spcPts val="0"/>
              </a:spcAft>
              <a:buClrTx/>
              <a:buSzPct val="145000"/>
              <a:buFontTx/>
              <a:buChar char="•"/>
              <a:defRPr sz="3200" b="0" i="0" u="none" strike="noStrike" cap="none" spc="0" baseline="0">
                <a:ln>
                  <a:noFill/>
                </a:ln>
                <a:solidFill>
                  <a:srgbClr val="000000"/>
                </a:solidFill>
                <a:uFillTx/>
                <a:latin typeface="Helvetica Neue"/>
                <a:ea typeface="Helvetica Neue"/>
                <a:cs typeface="Helvetica Neue"/>
                <a:sym typeface="Helvetica Neue"/>
              </a:defRPr>
            </a:lvl7pPr>
            <a:lvl8pPr marL="3556000" marR="0" indent="-444500" algn="l" defTabSz="584200" rtl="0" latinLnBrk="0">
              <a:lnSpc>
                <a:spcPct val="100000"/>
              </a:lnSpc>
              <a:spcBef>
                <a:spcPts val="4200"/>
              </a:spcBef>
              <a:spcAft>
                <a:spcPts val="0"/>
              </a:spcAft>
              <a:buClrTx/>
              <a:buSzPct val="145000"/>
              <a:buFontTx/>
              <a:buChar char="•"/>
              <a:defRPr sz="3200" b="0" i="0" u="none" strike="noStrike" cap="none" spc="0" baseline="0">
                <a:ln>
                  <a:noFill/>
                </a:ln>
                <a:solidFill>
                  <a:srgbClr val="000000"/>
                </a:solidFill>
                <a:uFillTx/>
                <a:latin typeface="Helvetica Neue"/>
                <a:ea typeface="Helvetica Neue"/>
                <a:cs typeface="Helvetica Neue"/>
                <a:sym typeface="Helvetica Neue"/>
              </a:defRPr>
            </a:lvl8pPr>
            <a:lvl9pPr marL="4000500" marR="0" indent="-444500" algn="l" defTabSz="584200" rtl="0" latinLnBrk="0">
              <a:lnSpc>
                <a:spcPct val="100000"/>
              </a:lnSpc>
              <a:spcBef>
                <a:spcPts val="4200"/>
              </a:spcBef>
              <a:spcAft>
                <a:spcPts val="0"/>
              </a:spcAft>
              <a:buClrTx/>
              <a:buSzPct val="145000"/>
              <a:buFontTx/>
              <a:buChar char="•"/>
              <a:defRPr sz="3200" b="0" i="0" u="none" strike="noStrike" cap="none" spc="0" baseline="0">
                <a:ln>
                  <a:noFill/>
                </a:ln>
                <a:solidFill>
                  <a:srgbClr val="000000"/>
                </a:solidFill>
                <a:uFillTx/>
                <a:latin typeface="Helvetica Neue"/>
                <a:ea typeface="Helvetica Neue"/>
                <a:cs typeface="Helvetica Neue"/>
                <a:sym typeface="Helvetica Neue"/>
              </a:defRPr>
            </a:lvl9pPr>
          </a:lstStyle>
          <a:p>
            <a:pPr marL="0" indent="0" hangingPunct="1">
              <a:buSzPct val="100000"/>
              <a:buFont typeface="Wingdings" panose="05000000000000000000" pitchFamily="2" charset="2"/>
              <a:buNone/>
              <a:defRPr/>
            </a:pPr>
            <a:r>
              <a:rPr lang="en-US" altLang="zh-CN" dirty="0">
                <a:solidFill>
                  <a:schemeClr val="tx1"/>
                </a:solidFill>
                <a:latin typeface="微软雅黑" panose="020B0503020204020204" pitchFamily="34" charset="-122"/>
                <a:ea typeface="微软雅黑" panose="020B0503020204020204" pitchFamily="34" charset="-122"/>
                <a:sym typeface="+mn-ea"/>
              </a:rPr>
              <a:t>  </a:t>
            </a:r>
            <a:r>
              <a:rPr lang="en-US" altLang="zh-CN" sz="4000" dirty="0">
                <a:solidFill>
                  <a:schemeClr val="tx1"/>
                </a:solidFill>
                <a:latin typeface="微软雅黑" panose="020B0503020204020204" pitchFamily="34" charset="-122"/>
                <a:ea typeface="微软雅黑" panose="020B0503020204020204" pitchFamily="34" charset="-122"/>
                <a:sym typeface="+mn-ea"/>
              </a:rPr>
              <a:t>  seq2seq</a:t>
            </a:r>
            <a:endParaRPr lang="en-US" altLang="zh-CN" dirty="0">
              <a:solidFill>
                <a:schemeClr val="tx1"/>
              </a:solidFill>
              <a:latin typeface="微软雅黑" panose="020B0503020204020204" pitchFamily="34" charset="-122"/>
              <a:ea typeface="微软雅黑" panose="020B0503020204020204" pitchFamily="34" charset="-122"/>
              <a:sym typeface="+mn-ea"/>
            </a:endParaRPr>
          </a:p>
          <a:p>
            <a:pPr marL="0" indent="0" hangingPunct="1">
              <a:buSzPct val="100000"/>
              <a:buFont typeface="Wingdings" panose="05000000000000000000" pitchFamily="2" charset="2"/>
              <a:buNone/>
              <a:defRPr/>
            </a:pPr>
            <a:endParaRPr lang="zh-CN" altLang="en-US" dirty="0">
              <a:solidFill>
                <a:schemeClr val="tx1"/>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1303020" y="2491105"/>
            <a:ext cx="4220210" cy="2306955"/>
          </a:xfrm>
          <a:prstGeom prst="rect">
            <a:avLst/>
          </a:prstGeom>
          <a:noFill/>
        </p:spPr>
        <p:txBody>
          <a:bodyPr wrap="square" rtlCol="0">
            <a:spAutoFit/>
          </a:bodyPr>
          <a:p>
            <a:r>
              <a:rPr lang="zh-CN" altLang="en-US" dirty="0"/>
              <a:t>由序列生成序列</a:t>
            </a:r>
            <a:endParaRPr lang="en-US" altLang="zh-CN" dirty="0"/>
          </a:p>
          <a:p>
            <a:r>
              <a:rPr lang="zh-CN" altLang="en-US" dirty="0"/>
              <a:t>利于处理两行之间句子的关联</a:t>
            </a:r>
            <a:endParaRPr lang="en-US" altLang="zh-CN" dirty="0"/>
          </a:p>
          <a:p>
            <a:endParaRPr lang="en-US" altLang="zh-CN" dirty="0"/>
          </a:p>
          <a:p>
            <a:r>
              <a:rPr lang="zh-CN" altLang="en-US" i="0" dirty="0">
                <a:effectLst/>
              </a:rPr>
              <a:t>其中使用Scheduled Sampling方法，提高后面句子的训练精度</a:t>
            </a:r>
            <a:endParaRPr lang="zh-CN" altLang="en-US" dirty="0"/>
          </a:p>
        </p:txBody>
      </p:sp>
      <p:pic>
        <p:nvPicPr>
          <p:cNvPr id="5" name="内容占位符 4"/>
          <p:cNvPicPr>
            <a:picLocks noGrp="1" noChangeAspect="1"/>
          </p:cNvPicPr>
          <p:nvPr/>
        </p:nvPicPr>
        <p:blipFill>
          <a:blip r:embed="rId1">
            <a:extLst>
              <a:ext uri="{28A0092B-C50C-407E-A947-70E740481C1C}">
                <a14:useLocalDpi xmlns:a14="http://schemas.microsoft.com/office/drawing/2010/main" val="0"/>
              </a:ext>
            </a:extLst>
          </a:blip>
          <a:stretch>
            <a:fillRect/>
          </a:stretch>
        </p:blipFill>
        <p:spPr>
          <a:xfrm>
            <a:off x="1207085" y="4834890"/>
            <a:ext cx="4827370" cy="4351338"/>
          </a:xfrm>
          <a:prstGeom prst="rect">
            <a:avLst/>
          </a:prstGeom>
        </p:spPr>
      </p:pic>
      <p:sp>
        <p:nvSpPr>
          <p:cNvPr id="3" name="文本框 2"/>
          <p:cNvSpPr txBox="1"/>
          <p:nvPr/>
        </p:nvSpPr>
        <p:spPr>
          <a:xfrm>
            <a:off x="7680325" y="1609090"/>
            <a:ext cx="3707765" cy="133223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spAutoFit/>
          </a:bodyPr>
          <a:p>
            <a:pPr marL="0" marR="0" indent="0" algn="ctr" defTabSz="584200" rtl="0" fontAlgn="auto" latinLnBrk="0" hangingPunct="0">
              <a:lnSpc>
                <a:spcPct val="100000"/>
              </a:lnSpc>
              <a:spcBef>
                <a:spcPts val="0"/>
              </a:spcBef>
              <a:spcAft>
                <a:spcPts val="0"/>
              </a:spcAft>
              <a:buClrTx/>
              <a:buSzTx/>
              <a:buFontTx/>
              <a:buNone/>
            </a:pPr>
            <a:r>
              <a:rPr lang="en-US" altLang="zh-CN" sz="4000" b="0" dirty="0">
                <a:latin typeface="微软雅黑" panose="020B0503020204020204" pitchFamily="34" charset="-122"/>
                <a:ea typeface="微软雅黑" panose="020B0503020204020204" pitchFamily="34" charset="-122"/>
                <a:cs typeface="微软雅黑" panose="020B0503020204020204" pitchFamily="34" charset="-122"/>
                <a:sym typeface="+mn-ea"/>
              </a:rPr>
              <a:t>Attention</a:t>
            </a:r>
            <a:r>
              <a:rPr lang="zh-CN" altLang="en-US" sz="4000" b="0" dirty="0">
                <a:latin typeface="微软雅黑" panose="020B0503020204020204" pitchFamily="34" charset="-122"/>
                <a:ea typeface="微软雅黑" panose="020B0503020204020204" pitchFamily="34" charset="-122"/>
                <a:cs typeface="微软雅黑" panose="020B0503020204020204" pitchFamily="34" charset="-122"/>
                <a:sym typeface="+mn-ea"/>
              </a:rPr>
              <a:t>机制</a:t>
            </a:r>
            <a:endParaRPr lang="zh-CN" altLang="en-US" sz="4000" b="0" dirty="0"/>
          </a:p>
          <a:p>
            <a:pPr marL="0" marR="0" indent="0" algn="ctr" defTabSz="584200" rtl="0" fontAlgn="auto" latinLnBrk="0" hangingPunct="0">
              <a:lnSpc>
                <a:spcPct val="100000"/>
              </a:lnSpc>
              <a:spcBef>
                <a:spcPts val="0"/>
              </a:spcBef>
              <a:spcAft>
                <a:spcPts val="0"/>
              </a:spcAft>
              <a:buClrTx/>
              <a:buSzTx/>
              <a:buFontTx/>
              <a:buNone/>
            </a:pPr>
            <a:endParaRPr kumimoji="0" lang="zh-CN" altLang="en-US" sz="4000" b="0" i="0" u="none" strike="noStrike" cap="none" spc="0" normalizeH="0" baseline="0">
              <a:ln>
                <a:noFill/>
              </a:ln>
              <a:solidFill>
                <a:srgbClr val="000000"/>
              </a:solidFill>
              <a:effectLst/>
              <a:uFillTx/>
              <a:latin typeface="Helvetica Neue"/>
              <a:ea typeface="Helvetica Neue"/>
              <a:cs typeface="Helvetica Neue"/>
              <a:sym typeface="Helvetica Neue"/>
            </a:endParaRPr>
          </a:p>
        </p:txBody>
      </p:sp>
      <p:sp>
        <p:nvSpPr>
          <p:cNvPr id="8" name="文本框 7"/>
          <p:cNvSpPr txBox="1"/>
          <p:nvPr/>
        </p:nvSpPr>
        <p:spPr>
          <a:xfrm>
            <a:off x="7872284" y="2454374"/>
            <a:ext cx="3323493" cy="1198880"/>
          </a:xfrm>
          <a:prstGeom prst="rect">
            <a:avLst/>
          </a:prstGeom>
          <a:noFill/>
        </p:spPr>
        <p:txBody>
          <a:bodyPr wrap="square" rtlCol="0">
            <a:spAutoFit/>
          </a:bodyPr>
          <a:p>
            <a:r>
              <a:rPr lang="zh-CN" altLang="en-US" dirty="0"/>
              <a:t>句长较大时，直接</a:t>
            </a:r>
            <a:r>
              <a:rPr lang="en-US" altLang="zh-CN" dirty="0"/>
              <a:t>decode</a:t>
            </a:r>
            <a:r>
              <a:rPr lang="zh-CN" altLang="en-US" dirty="0"/>
              <a:t>容易造成前句的语义丢失</a:t>
            </a:r>
            <a:endParaRPr lang="zh-CN" altLang="en-US" dirty="0"/>
          </a:p>
        </p:txBody>
      </p:sp>
      <p:sp>
        <p:nvSpPr>
          <p:cNvPr id="7" name="文本框 6"/>
          <p:cNvSpPr txBox="1"/>
          <p:nvPr/>
        </p:nvSpPr>
        <p:spPr>
          <a:xfrm>
            <a:off x="7872095" y="3653155"/>
            <a:ext cx="3324860" cy="1198880"/>
          </a:xfrm>
          <a:prstGeom prst="rect">
            <a:avLst/>
          </a:prstGeom>
          <a:noFill/>
        </p:spPr>
        <p:txBody>
          <a:bodyPr wrap="square" rtlCol="0">
            <a:spAutoFit/>
          </a:bodyPr>
          <a:p>
            <a:r>
              <a:rPr lang="zh-CN" altLang="en-US"/>
              <a:t>计算前句</a:t>
            </a:r>
            <a:r>
              <a:rPr lang="en-US" altLang="zh-CN"/>
              <a:t>Encoder</a:t>
            </a:r>
            <a:r>
              <a:rPr lang="zh-CN" altLang="en-US" dirty="0"/>
              <a:t>隐藏层权重对</a:t>
            </a:r>
            <a:r>
              <a:rPr lang="en-US" altLang="zh-CN" dirty="0"/>
              <a:t>Decoder</a:t>
            </a:r>
            <a:r>
              <a:rPr lang="zh-CN" altLang="en-US" dirty="0"/>
              <a:t>隐藏层权重的影响</a:t>
            </a:r>
            <a:endParaRPr lang="zh-CN" altLang="en-US" dirty="0"/>
          </a:p>
        </p:txBody>
      </p:sp>
      <p:pic>
        <p:nvPicPr>
          <p:cNvPr id="9" name="内容占位符 4"/>
          <p:cNvPicPr>
            <a:picLocks noGrp="1" noChangeAspect="1"/>
          </p:cNvPicPr>
          <p:nvPr/>
        </p:nvPicPr>
        <p:blipFill>
          <a:blip r:embed="rId2">
            <a:extLst>
              <a:ext uri="{28A0092B-C50C-407E-A947-70E740481C1C}">
                <a14:useLocalDpi xmlns:a14="http://schemas.microsoft.com/office/drawing/2010/main" val="0"/>
              </a:ext>
            </a:extLst>
          </a:blip>
          <a:stretch>
            <a:fillRect/>
          </a:stretch>
        </p:blipFill>
        <p:spPr>
          <a:xfrm>
            <a:off x="7138999" y="4834573"/>
            <a:ext cx="4790463" cy="4351338"/>
          </a:xfrm>
          <a:prstGeom prst="rect">
            <a:avLst/>
          </a:prstGeom>
        </p:spPr>
      </p:pic>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dirty="0"/>
              <a:t>模型</a:t>
            </a:r>
            <a:endParaRPr lang="zh-CN" dirty="0">
              <a:solidFill>
                <a:schemeClr val="bg1"/>
              </a:solidFill>
              <a:sym typeface="+mn-ea"/>
            </a:endParaRPr>
          </a:p>
        </p:txBody>
      </p:sp>
      <p:sp>
        <p:nvSpPr>
          <p:cNvPr id="12" name="内容占位符 2"/>
          <p:cNvSpPr txBox="1"/>
          <p:nvPr/>
        </p:nvSpPr>
        <p:spPr>
          <a:xfrm>
            <a:off x="4655185" y="1377315"/>
            <a:ext cx="3695700" cy="1231265"/>
          </a:xfrm>
          <a:prstGeom prst="rect">
            <a:avLst/>
          </a:prstGeom>
        </p:spPr>
        <p:txBody>
          <a:bodyPr/>
          <a:lstStyle>
            <a:lvl1pPr marL="444500" marR="0" indent="-444500" algn="l" defTabSz="584200" rtl="0" latinLnBrk="0">
              <a:lnSpc>
                <a:spcPct val="100000"/>
              </a:lnSpc>
              <a:spcBef>
                <a:spcPts val="4200"/>
              </a:spcBef>
              <a:spcAft>
                <a:spcPts val="0"/>
              </a:spcAft>
              <a:buClrTx/>
              <a:buSzPct val="145000"/>
              <a:buFontTx/>
              <a:buChar char="•"/>
              <a:defRPr sz="3200" b="0" i="0" u="none" strike="noStrike" cap="none" spc="0" baseline="0">
                <a:ln>
                  <a:noFill/>
                </a:ln>
                <a:solidFill>
                  <a:srgbClr val="000000"/>
                </a:solidFill>
                <a:uFillTx/>
                <a:latin typeface="Helvetica Neue"/>
                <a:ea typeface="Helvetica Neue"/>
                <a:cs typeface="Helvetica Neue"/>
                <a:sym typeface="Helvetica Neue"/>
              </a:defRPr>
            </a:lvl1pPr>
            <a:lvl2pPr marL="889000" marR="0" indent="-444500" algn="l" defTabSz="584200" rtl="0" latinLnBrk="0">
              <a:lnSpc>
                <a:spcPct val="100000"/>
              </a:lnSpc>
              <a:spcBef>
                <a:spcPts val="4200"/>
              </a:spcBef>
              <a:spcAft>
                <a:spcPts val="0"/>
              </a:spcAft>
              <a:buClrTx/>
              <a:buSzPct val="145000"/>
              <a:buFontTx/>
              <a:buChar char="•"/>
              <a:defRPr sz="3200" b="0" i="0" u="none" strike="noStrike" cap="none" spc="0" baseline="0">
                <a:ln>
                  <a:noFill/>
                </a:ln>
                <a:solidFill>
                  <a:srgbClr val="000000"/>
                </a:solidFill>
                <a:uFillTx/>
                <a:latin typeface="Helvetica Neue"/>
                <a:ea typeface="Helvetica Neue"/>
                <a:cs typeface="Helvetica Neue"/>
                <a:sym typeface="Helvetica Neue"/>
              </a:defRPr>
            </a:lvl2pPr>
            <a:lvl3pPr marL="1333500" marR="0" indent="-444500" algn="l" defTabSz="584200" rtl="0" latinLnBrk="0">
              <a:lnSpc>
                <a:spcPct val="100000"/>
              </a:lnSpc>
              <a:spcBef>
                <a:spcPts val="4200"/>
              </a:spcBef>
              <a:spcAft>
                <a:spcPts val="0"/>
              </a:spcAft>
              <a:buClrTx/>
              <a:buSzPct val="145000"/>
              <a:buFontTx/>
              <a:buChar char="•"/>
              <a:defRPr sz="3200" b="0" i="0" u="none" strike="noStrike" cap="none" spc="0" baseline="0">
                <a:ln>
                  <a:noFill/>
                </a:ln>
                <a:solidFill>
                  <a:srgbClr val="000000"/>
                </a:solidFill>
                <a:uFillTx/>
                <a:latin typeface="Helvetica Neue"/>
                <a:ea typeface="Helvetica Neue"/>
                <a:cs typeface="Helvetica Neue"/>
                <a:sym typeface="Helvetica Neue"/>
              </a:defRPr>
            </a:lvl3pPr>
            <a:lvl4pPr marL="1778000" marR="0" indent="-444500" algn="l" defTabSz="584200" rtl="0" latinLnBrk="0">
              <a:lnSpc>
                <a:spcPct val="100000"/>
              </a:lnSpc>
              <a:spcBef>
                <a:spcPts val="4200"/>
              </a:spcBef>
              <a:spcAft>
                <a:spcPts val="0"/>
              </a:spcAft>
              <a:buClrTx/>
              <a:buSzPct val="145000"/>
              <a:buFontTx/>
              <a:buChar char="•"/>
              <a:defRPr sz="3200" b="0" i="0" u="none" strike="noStrike" cap="none" spc="0" baseline="0">
                <a:ln>
                  <a:noFill/>
                </a:ln>
                <a:solidFill>
                  <a:srgbClr val="000000"/>
                </a:solidFill>
                <a:uFillTx/>
                <a:latin typeface="Helvetica Neue"/>
                <a:ea typeface="Helvetica Neue"/>
                <a:cs typeface="Helvetica Neue"/>
                <a:sym typeface="Helvetica Neue"/>
              </a:defRPr>
            </a:lvl4pPr>
            <a:lvl5pPr marL="2222500" marR="0" indent="-444500" algn="l" defTabSz="584200" rtl="0" latinLnBrk="0">
              <a:lnSpc>
                <a:spcPct val="100000"/>
              </a:lnSpc>
              <a:spcBef>
                <a:spcPts val="4200"/>
              </a:spcBef>
              <a:spcAft>
                <a:spcPts val="0"/>
              </a:spcAft>
              <a:buClrTx/>
              <a:buSzPct val="145000"/>
              <a:buFontTx/>
              <a:buChar char="•"/>
              <a:defRPr sz="3200" b="0" i="0" u="none" strike="noStrike" cap="none" spc="0" baseline="0">
                <a:ln>
                  <a:noFill/>
                </a:ln>
                <a:solidFill>
                  <a:srgbClr val="000000"/>
                </a:solidFill>
                <a:uFillTx/>
                <a:latin typeface="Helvetica Neue"/>
                <a:ea typeface="Helvetica Neue"/>
                <a:cs typeface="Helvetica Neue"/>
                <a:sym typeface="Helvetica Neue"/>
              </a:defRPr>
            </a:lvl5pPr>
            <a:lvl6pPr marL="2667000" marR="0" indent="-444500" algn="l" defTabSz="584200" rtl="0" latinLnBrk="0">
              <a:lnSpc>
                <a:spcPct val="100000"/>
              </a:lnSpc>
              <a:spcBef>
                <a:spcPts val="4200"/>
              </a:spcBef>
              <a:spcAft>
                <a:spcPts val="0"/>
              </a:spcAft>
              <a:buClrTx/>
              <a:buSzPct val="145000"/>
              <a:buFontTx/>
              <a:buChar char="•"/>
              <a:defRPr sz="3200" b="0" i="0" u="none" strike="noStrike" cap="none" spc="0" baseline="0">
                <a:ln>
                  <a:noFill/>
                </a:ln>
                <a:solidFill>
                  <a:srgbClr val="000000"/>
                </a:solidFill>
                <a:uFillTx/>
                <a:latin typeface="Helvetica Neue"/>
                <a:ea typeface="Helvetica Neue"/>
                <a:cs typeface="Helvetica Neue"/>
                <a:sym typeface="Helvetica Neue"/>
              </a:defRPr>
            </a:lvl6pPr>
            <a:lvl7pPr marL="3111500" marR="0" indent="-444500" algn="l" defTabSz="584200" rtl="0" latinLnBrk="0">
              <a:lnSpc>
                <a:spcPct val="100000"/>
              </a:lnSpc>
              <a:spcBef>
                <a:spcPts val="4200"/>
              </a:spcBef>
              <a:spcAft>
                <a:spcPts val="0"/>
              </a:spcAft>
              <a:buClrTx/>
              <a:buSzPct val="145000"/>
              <a:buFontTx/>
              <a:buChar char="•"/>
              <a:defRPr sz="3200" b="0" i="0" u="none" strike="noStrike" cap="none" spc="0" baseline="0">
                <a:ln>
                  <a:noFill/>
                </a:ln>
                <a:solidFill>
                  <a:srgbClr val="000000"/>
                </a:solidFill>
                <a:uFillTx/>
                <a:latin typeface="Helvetica Neue"/>
                <a:ea typeface="Helvetica Neue"/>
                <a:cs typeface="Helvetica Neue"/>
                <a:sym typeface="Helvetica Neue"/>
              </a:defRPr>
            </a:lvl7pPr>
            <a:lvl8pPr marL="3556000" marR="0" indent="-444500" algn="l" defTabSz="584200" rtl="0" latinLnBrk="0">
              <a:lnSpc>
                <a:spcPct val="100000"/>
              </a:lnSpc>
              <a:spcBef>
                <a:spcPts val="4200"/>
              </a:spcBef>
              <a:spcAft>
                <a:spcPts val="0"/>
              </a:spcAft>
              <a:buClrTx/>
              <a:buSzPct val="145000"/>
              <a:buFontTx/>
              <a:buChar char="•"/>
              <a:defRPr sz="3200" b="0" i="0" u="none" strike="noStrike" cap="none" spc="0" baseline="0">
                <a:ln>
                  <a:noFill/>
                </a:ln>
                <a:solidFill>
                  <a:srgbClr val="000000"/>
                </a:solidFill>
                <a:uFillTx/>
                <a:latin typeface="Helvetica Neue"/>
                <a:ea typeface="Helvetica Neue"/>
                <a:cs typeface="Helvetica Neue"/>
                <a:sym typeface="Helvetica Neue"/>
              </a:defRPr>
            </a:lvl8pPr>
            <a:lvl9pPr marL="4000500" marR="0" indent="-444500" algn="l" defTabSz="584200" rtl="0" latinLnBrk="0">
              <a:lnSpc>
                <a:spcPct val="100000"/>
              </a:lnSpc>
              <a:spcBef>
                <a:spcPts val="4200"/>
              </a:spcBef>
              <a:spcAft>
                <a:spcPts val="0"/>
              </a:spcAft>
              <a:buClrTx/>
              <a:buSzPct val="145000"/>
              <a:buFontTx/>
              <a:buChar char="•"/>
              <a:defRPr sz="3200" b="0" i="0" u="none" strike="noStrike" cap="none" spc="0" baseline="0">
                <a:ln>
                  <a:noFill/>
                </a:ln>
                <a:solidFill>
                  <a:srgbClr val="000000"/>
                </a:solidFill>
                <a:uFillTx/>
                <a:latin typeface="Helvetica Neue"/>
                <a:ea typeface="Helvetica Neue"/>
                <a:cs typeface="Helvetica Neue"/>
                <a:sym typeface="Helvetica Neue"/>
              </a:defRPr>
            </a:lvl9pPr>
          </a:lstStyle>
          <a:p>
            <a:pPr marL="0" indent="0" hangingPunct="1">
              <a:buSzPct val="100000"/>
              <a:buFont typeface="Wingdings" panose="05000000000000000000" pitchFamily="2" charset="2"/>
              <a:buNone/>
              <a:defRPr/>
            </a:pPr>
            <a:r>
              <a:rPr lang="en-US" altLang="zh-CN" sz="4000" dirty="0">
                <a:latin typeface="微软雅黑" panose="020B0503020204020204" pitchFamily="34" charset="-122"/>
                <a:ea typeface="微软雅黑" panose="020B0503020204020204" pitchFamily="34" charset="-122"/>
                <a:sym typeface="+mn-ea"/>
              </a:rPr>
              <a:t>Padding mask</a:t>
            </a:r>
            <a:endParaRPr lang="zh-CN" altLang="en-US" sz="4000" dirty="0">
              <a:solidFill>
                <a:schemeClr val="tx1"/>
              </a:solidFill>
              <a:latin typeface="微软雅黑" panose="020B0503020204020204" pitchFamily="34" charset="-122"/>
              <a:ea typeface="微软雅黑" panose="020B0503020204020204" pitchFamily="34" charset="-122"/>
            </a:endParaRPr>
          </a:p>
        </p:txBody>
      </p:sp>
      <p:sp>
        <p:nvSpPr>
          <p:cNvPr id="3" name="内容占位符 2"/>
          <p:cNvSpPr>
            <a:spLocks noGrp="1"/>
          </p:cNvSpPr>
          <p:nvPr/>
        </p:nvSpPr>
        <p:spPr>
          <a:xfrm>
            <a:off x="1276985" y="2170430"/>
            <a:ext cx="10451465" cy="233108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t>在训练时，由于输入句长不同，需要加</a:t>
            </a:r>
            <a:r>
              <a:rPr lang="en-US" altLang="zh-CN" dirty="0"/>
              <a:t>padding</a:t>
            </a:r>
            <a:r>
              <a:rPr lang="zh-CN" altLang="en-US" dirty="0"/>
              <a:t>到同一长度</a:t>
            </a:r>
            <a:endParaRPr lang="en-US" altLang="zh-CN" dirty="0"/>
          </a:p>
          <a:p>
            <a:r>
              <a:rPr lang="zh-CN" altLang="en-US" dirty="0"/>
              <a:t>由于</a:t>
            </a:r>
            <a:r>
              <a:rPr lang="en-US" altLang="zh-CN" dirty="0"/>
              <a:t>attention</a:t>
            </a:r>
            <a:r>
              <a:rPr lang="zh-CN" altLang="en-US" dirty="0"/>
              <a:t>中</a:t>
            </a:r>
            <a:r>
              <a:rPr lang="en-US" altLang="zh-CN" dirty="0" err="1"/>
              <a:t>a_t</a:t>
            </a:r>
            <a:r>
              <a:rPr lang="zh-CN" altLang="en-US" dirty="0"/>
              <a:t>的计算是</a:t>
            </a:r>
            <a:r>
              <a:rPr lang="en-US" altLang="zh-CN" dirty="0"/>
              <a:t>exp</a:t>
            </a:r>
            <a:r>
              <a:rPr lang="zh-CN" altLang="en-US" dirty="0"/>
              <a:t>，因此即使</a:t>
            </a:r>
            <a:r>
              <a:rPr lang="en-US" altLang="zh-CN" dirty="0"/>
              <a:t>padding</a:t>
            </a:r>
            <a:r>
              <a:rPr lang="zh-CN" altLang="en-US" dirty="0"/>
              <a:t>是</a:t>
            </a:r>
            <a:r>
              <a:rPr lang="en-US" altLang="zh-CN" dirty="0"/>
              <a:t>0</a:t>
            </a:r>
            <a:r>
              <a:rPr lang="zh-CN" altLang="en-US" dirty="0"/>
              <a:t>，也不能排除其影响</a:t>
            </a:r>
            <a:endParaRPr lang="en-US" altLang="zh-CN" dirty="0"/>
          </a:p>
          <a:p>
            <a:r>
              <a:rPr lang="zh-CN" altLang="en-US" dirty="0"/>
              <a:t>需要在计算</a:t>
            </a:r>
            <a:r>
              <a:rPr lang="en-US" altLang="zh-CN" dirty="0"/>
              <a:t>attention</a:t>
            </a:r>
            <a:r>
              <a:rPr lang="zh-CN" altLang="en-US" dirty="0"/>
              <a:t>时将</a:t>
            </a:r>
            <a:r>
              <a:rPr lang="en-US" altLang="zh-CN" dirty="0"/>
              <a:t>padding</a:t>
            </a:r>
            <a:r>
              <a:rPr lang="zh-CN" altLang="en-US" dirty="0"/>
              <a:t>的位置赋为</a:t>
            </a:r>
            <a:r>
              <a:rPr lang="en-US" altLang="zh-CN" dirty="0"/>
              <a:t>-inf(e^{-inf}=0)</a:t>
            </a:r>
            <a:endParaRPr lang="en-US" altLang="zh-CN" dirty="0"/>
          </a:p>
          <a:p>
            <a:endParaRPr lang="en-US" altLang="zh-CN" dirty="0"/>
          </a:p>
          <a:p>
            <a:endParaRPr lang="zh-CN" altLang="en-US" dirty="0"/>
          </a:p>
        </p:txBody>
      </p:sp>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105053" y="4013139"/>
            <a:ext cx="6415454" cy="2806761"/>
          </a:xfrm>
          <a:prstGeom prst="rect">
            <a:avLst/>
          </a:prstGeom>
        </p:spPr>
      </p:pic>
      <p:pic>
        <p:nvPicPr>
          <p:cNvPr id="4" name="图片 3"/>
          <p:cNvPicPr>
            <a:picLocks noChangeAspect="1"/>
          </p:cNvPicPr>
          <p:nvPr/>
        </p:nvPicPr>
        <p:blipFill>
          <a:blip r:embed="rId2"/>
          <a:stretch>
            <a:fillRect/>
          </a:stretch>
        </p:blipFill>
        <p:spPr>
          <a:xfrm>
            <a:off x="1522730" y="6819900"/>
            <a:ext cx="7566660" cy="1059180"/>
          </a:xfrm>
          <a:prstGeom prst="rect">
            <a:avLst/>
          </a:prstGeom>
        </p:spPr>
      </p:pic>
      <p:pic>
        <p:nvPicPr>
          <p:cNvPr id="6" name="图片 5"/>
          <p:cNvPicPr>
            <a:picLocks noChangeAspect="1"/>
          </p:cNvPicPr>
          <p:nvPr/>
        </p:nvPicPr>
        <p:blipFill>
          <a:blip r:embed="rId3"/>
          <a:stretch>
            <a:fillRect/>
          </a:stretch>
        </p:blipFill>
        <p:spPr>
          <a:xfrm>
            <a:off x="4290060" y="7969885"/>
            <a:ext cx="7559040" cy="1188720"/>
          </a:xfrm>
          <a:prstGeom prst="rect">
            <a:avLst/>
          </a:prstGeom>
        </p:spPr>
      </p:pic>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chemeClr val="bg1"/>
                </a:solidFill>
                <a:sym typeface="+mn-ea"/>
              </a:rPr>
              <a:t>交互效果</a:t>
            </a:r>
            <a:endParaRPr lang="zh-CN" altLang="en-US" dirty="0">
              <a:solidFill>
                <a:schemeClr val="bg1"/>
              </a:solidFill>
              <a:sym typeface="+mn-ea"/>
            </a:endParaRPr>
          </a:p>
        </p:txBody>
      </p:sp>
      <p:sp>
        <p:nvSpPr>
          <p:cNvPr id="12" name="内容占位符 2"/>
          <p:cNvSpPr txBox="1"/>
          <p:nvPr/>
        </p:nvSpPr>
        <p:spPr>
          <a:xfrm>
            <a:off x="982733" y="1455572"/>
            <a:ext cx="11039334" cy="7876803"/>
          </a:xfrm>
          <a:prstGeom prst="rect">
            <a:avLst/>
          </a:prstGeom>
        </p:spPr>
        <p:txBody>
          <a:bodyPr/>
          <a:lstStyle>
            <a:lvl1pPr marL="444500" marR="0" indent="-444500" algn="l" defTabSz="584200" rtl="0" latinLnBrk="0">
              <a:lnSpc>
                <a:spcPct val="100000"/>
              </a:lnSpc>
              <a:spcBef>
                <a:spcPts val="4200"/>
              </a:spcBef>
              <a:spcAft>
                <a:spcPts val="0"/>
              </a:spcAft>
              <a:buClrTx/>
              <a:buSzPct val="145000"/>
              <a:buFontTx/>
              <a:buChar char="•"/>
              <a:defRPr sz="3200" b="0" i="0" u="none" strike="noStrike" cap="none" spc="0" baseline="0">
                <a:ln>
                  <a:noFill/>
                </a:ln>
                <a:solidFill>
                  <a:srgbClr val="000000"/>
                </a:solidFill>
                <a:uFillTx/>
                <a:latin typeface="Helvetica Neue"/>
                <a:ea typeface="Helvetica Neue"/>
                <a:cs typeface="Helvetica Neue"/>
                <a:sym typeface="Helvetica Neue"/>
              </a:defRPr>
            </a:lvl1pPr>
            <a:lvl2pPr marL="889000" marR="0" indent="-444500" algn="l" defTabSz="584200" rtl="0" latinLnBrk="0">
              <a:lnSpc>
                <a:spcPct val="100000"/>
              </a:lnSpc>
              <a:spcBef>
                <a:spcPts val="4200"/>
              </a:spcBef>
              <a:spcAft>
                <a:spcPts val="0"/>
              </a:spcAft>
              <a:buClrTx/>
              <a:buSzPct val="145000"/>
              <a:buFontTx/>
              <a:buChar char="•"/>
              <a:defRPr sz="3200" b="0" i="0" u="none" strike="noStrike" cap="none" spc="0" baseline="0">
                <a:ln>
                  <a:noFill/>
                </a:ln>
                <a:solidFill>
                  <a:srgbClr val="000000"/>
                </a:solidFill>
                <a:uFillTx/>
                <a:latin typeface="Helvetica Neue"/>
                <a:ea typeface="Helvetica Neue"/>
                <a:cs typeface="Helvetica Neue"/>
                <a:sym typeface="Helvetica Neue"/>
              </a:defRPr>
            </a:lvl2pPr>
            <a:lvl3pPr marL="1333500" marR="0" indent="-444500" algn="l" defTabSz="584200" rtl="0" latinLnBrk="0">
              <a:lnSpc>
                <a:spcPct val="100000"/>
              </a:lnSpc>
              <a:spcBef>
                <a:spcPts val="4200"/>
              </a:spcBef>
              <a:spcAft>
                <a:spcPts val="0"/>
              </a:spcAft>
              <a:buClrTx/>
              <a:buSzPct val="145000"/>
              <a:buFontTx/>
              <a:buChar char="•"/>
              <a:defRPr sz="3200" b="0" i="0" u="none" strike="noStrike" cap="none" spc="0" baseline="0">
                <a:ln>
                  <a:noFill/>
                </a:ln>
                <a:solidFill>
                  <a:srgbClr val="000000"/>
                </a:solidFill>
                <a:uFillTx/>
                <a:latin typeface="Helvetica Neue"/>
                <a:ea typeface="Helvetica Neue"/>
                <a:cs typeface="Helvetica Neue"/>
                <a:sym typeface="Helvetica Neue"/>
              </a:defRPr>
            </a:lvl3pPr>
            <a:lvl4pPr marL="1778000" marR="0" indent="-444500" algn="l" defTabSz="584200" rtl="0" latinLnBrk="0">
              <a:lnSpc>
                <a:spcPct val="100000"/>
              </a:lnSpc>
              <a:spcBef>
                <a:spcPts val="4200"/>
              </a:spcBef>
              <a:spcAft>
                <a:spcPts val="0"/>
              </a:spcAft>
              <a:buClrTx/>
              <a:buSzPct val="145000"/>
              <a:buFontTx/>
              <a:buChar char="•"/>
              <a:defRPr sz="3200" b="0" i="0" u="none" strike="noStrike" cap="none" spc="0" baseline="0">
                <a:ln>
                  <a:noFill/>
                </a:ln>
                <a:solidFill>
                  <a:srgbClr val="000000"/>
                </a:solidFill>
                <a:uFillTx/>
                <a:latin typeface="Helvetica Neue"/>
                <a:ea typeface="Helvetica Neue"/>
                <a:cs typeface="Helvetica Neue"/>
                <a:sym typeface="Helvetica Neue"/>
              </a:defRPr>
            </a:lvl4pPr>
            <a:lvl5pPr marL="2222500" marR="0" indent="-444500" algn="l" defTabSz="584200" rtl="0" latinLnBrk="0">
              <a:lnSpc>
                <a:spcPct val="100000"/>
              </a:lnSpc>
              <a:spcBef>
                <a:spcPts val="4200"/>
              </a:spcBef>
              <a:spcAft>
                <a:spcPts val="0"/>
              </a:spcAft>
              <a:buClrTx/>
              <a:buSzPct val="145000"/>
              <a:buFontTx/>
              <a:buChar char="•"/>
              <a:defRPr sz="3200" b="0" i="0" u="none" strike="noStrike" cap="none" spc="0" baseline="0">
                <a:ln>
                  <a:noFill/>
                </a:ln>
                <a:solidFill>
                  <a:srgbClr val="000000"/>
                </a:solidFill>
                <a:uFillTx/>
                <a:latin typeface="Helvetica Neue"/>
                <a:ea typeface="Helvetica Neue"/>
                <a:cs typeface="Helvetica Neue"/>
                <a:sym typeface="Helvetica Neue"/>
              </a:defRPr>
            </a:lvl5pPr>
            <a:lvl6pPr marL="2667000" marR="0" indent="-444500" algn="l" defTabSz="584200" rtl="0" latinLnBrk="0">
              <a:lnSpc>
                <a:spcPct val="100000"/>
              </a:lnSpc>
              <a:spcBef>
                <a:spcPts val="4200"/>
              </a:spcBef>
              <a:spcAft>
                <a:spcPts val="0"/>
              </a:spcAft>
              <a:buClrTx/>
              <a:buSzPct val="145000"/>
              <a:buFontTx/>
              <a:buChar char="•"/>
              <a:defRPr sz="3200" b="0" i="0" u="none" strike="noStrike" cap="none" spc="0" baseline="0">
                <a:ln>
                  <a:noFill/>
                </a:ln>
                <a:solidFill>
                  <a:srgbClr val="000000"/>
                </a:solidFill>
                <a:uFillTx/>
                <a:latin typeface="Helvetica Neue"/>
                <a:ea typeface="Helvetica Neue"/>
                <a:cs typeface="Helvetica Neue"/>
                <a:sym typeface="Helvetica Neue"/>
              </a:defRPr>
            </a:lvl6pPr>
            <a:lvl7pPr marL="3111500" marR="0" indent="-444500" algn="l" defTabSz="584200" rtl="0" latinLnBrk="0">
              <a:lnSpc>
                <a:spcPct val="100000"/>
              </a:lnSpc>
              <a:spcBef>
                <a:spcPts val="4200"/>
              </a:spcBef>
              <a:spcAft>
                <a:spcPts val="0"/>
              </a:spcAft>
              <a:buClrTx/>
              <a:buSzPct val="145000"/>
              <a:buFontTx/>
              <a:buChar char="•"/>
              <a:defRPr sz="3200" b="0" i="0" u="none" strike="noStrike" cap="none" spc="0" baseline="0">
                <a:ln>
                  <a:noFill/>
                </a:ln>
                <a:solidFill>
                  <a:srgbClr val="000000"/>
                </a:solidFill>
                <a:uFillTx/>
                <a:latin typeface="Helvetica Neue"/>
                <a:ea typeface="Helvetica Neue"/>
                <a:cs typeface="Helvetica Neue"/>
                <a:sym typeface="Helvetica Neue"/>
              </a:defRPr>
            </a:lvl7pPr>
            <a:lvl8pPr marL="3556000" marR="0" indent="-444500" algn="l" defTabSz="584200" rtl="0" latinLnBrk="0">
              <a:lnSpc>
                <a:spcPct val="100000"/>
              </a:lnSpc>
              <a:spcBef>
                <a:spcPts val="4200"/>
              </a:spcBef>
              <a:spcAft>
                <a:spcPts val="0"/>
              </a:spcAft>
              <a:buClrTx/>
              <a:buSzPct val="145000"/>
              <a:buFontTx/>
              <a:buChar char="•"/>
              <a:defRPr sz="3200" b="0" i="0" u="none" strike="noStrike" cap="none" spc="0" baseline="0">
                <a:ln>
                  <a:noFill/>
                </a:ln>
                <a:solidFill>
                  <a:srgbClr val="000000"/>
                </a:solidFill>
                <a:uFillTx/>
                <a:latin typeface="Helvetica Neue"/>
                <a:ea typeface="Helvetica Neue"/>
                <a:cs typeface="Helvetica Neue"/>
                <a:sym typeface="Helvetica Neue"/>
              </a:defRPr>
            </a:lvl8pPr>
            <a:lvl9pPr marL="4000500" marR="0" indent="-444500" algn="l" defTabSz="584200" rtl="0" latinLnBrk="0">
              <a:lnSpc>
                <a:spcPct val="100000"/>
              </a:lnSpc>
              <a:spcBef>
                <a:spcPts val="4200"/>
              </a:spcBef>
              <a:spcAft>
                <a:spcPts val="0"/>
              </a:spcAft>
              <a:buClrTx/>
              <a:buSzPct val="145000"/>
              <a:buFontTx/>
              <a:buChar char="•"/>
              <a:defRPr sz="3200" b="0" i="0" u="none" strike="noStrike" cap="none" spc="0" baseline="0">
                <a:ln>
                  <a:noFill/>
                </a:ln>
                <a:solidFill>
                  <a:srgbClr val="000000"/>
                </a:solidFill>
                <a:uFillTx/>
                <a:latin typeface="Helvetica Neue"/>
                <a:ea typeface="Helvetica Neue"/>
                <a:cs typeface="Helvetica Neue"/>
                <a:sym typeface="Helvetica Neue"/>
              </a:defRPr>
            </a:lvl9pPr>
          </a:lstStyle>
          <a:p>
            <a:pPr marL="0" indent="0" hangingPunct="1">
              <a:buSzPct val="100000"/>
              <a:buFont typeface="Wingdings" panose="05000000000000000000" pitchFamily="2" charset="2"/>
              <a:buNone/>
              <a:defRPr/>
            </a:pPr>
            <a:r>
              <a:rPr lang="zh-CN" altLang="en-US" dirty="0">
                <a:solidFill>
                  <a:schemeClr val="tx1"/>
                </a:solidFill>
                <a:latin typeface="微软雅黑" panose="020B0503020204020204" pitchFamily="34" charset="-122"/>
                <a:ea typeface="微软雅黑" panose="020B0503020204020204" pitchFamily="34" charset="-122"/>
              </a:rPr>
              <a:t>为了测试预训练的必要性，我们也对未使用古诗进行预训练的模型直接使用楚辞进行训练以观察效果，发现当测试集不属于训练集时，</a:t>
            </a:r>
            <a:r>
              <a:rPr lang="en-US" altLang="zh-CN" dirty="0">
                <a:solidFill>
                  <a:schemeClr val="tx1"/>
                </a:solidFill>
                <a:latin typeface="微软雅黑" panose="020B0503020204020204" pitchFamily="34" charset="-122"/>
                <a:ea typeface="微软雅黑" panose="020B0503020204020204" pitchFamily="34" charset="-122"/>
              </a:rPr>
              <a:t>loss</a:t>
            </a:r>
            <a:r>
              <a:rPr lang="zh-CN" altLang="en-US" dirty="0">
                <a:solidFill>
                  <a:schemeClr val="tx1"/>
                </a:solidFill>
                <a:latin typeface="微软雅黑" panose="020B0503020204020204" pitchFamily="34" charset="-122"/>
                <a:ea typeface="微软雅黑" panose="020B0503020204020204" pitchFamily="34" charset="-122"/>
              </a:rPr>
              <a:t>会一直上升，难以收敛；而当测试集采用训练集时，过拟合又会很严重。大概都是数据集太小的缘故，这也与我们的预期</a:t>
            </a:r>
            <a:r>
              <a:rPr lang="zh-CN" altLang="en-US" dirty="0">
                <a:solidFill>
                  <a:schemeClr val="tx1"/>
                </a:solidFill>
                <a:latin typeface="微软雅黑" panose="020B0503020204020204" pitchFamily="34" charset="-122"/>
                <a:ea typeface="微软雅黑" panose="020B0503020204020204" pitchFamily="34" charset="-122"/>
              </a:rPr>
              <a:t>相符合。</a:t>
            </a:r>
            <a:endParaRPr lang="zh-CN" altLang="en-US" dirty="0">
              <a:solidFill>
                <a:schemeClr val="tx1"/>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1"/>
          <a:srcRect r="539" b="48732"/>
          <a:stretch>
            <a:fillRect/>
          </a:stretch>
        </p:blipFill>
        <p:spPr>
          <a:xfrm>
            <a:off x="6814185" y="4530725"/>
            <a:ext cx="5207635" cy="3993515"/>
          </a:xfrm>
          <a:prstGeom prst="rect">
            <a:avLst/>
          </a:prstGeom>
        </p:spPr>
      </p:pic>
      <p:pic>
        <p:nvPicPr>
          <p:cNvPr id="4" name="图片 3"/>
          <p:cNvPicPr>
            <a:picLocks noChangeAspect="1"/>
          </p:cNvPicPr>
          <p:nvPr/>
        </p:nvPicPr>
        <p:blipFill>
          <a:blip r:embed="rId2"/>
          <a:stretch>
            <a:fillRect/>
          </a:stretch>
        </p:blipFill>
        <p:spPr>
          <a:xfrm>
            <a:off x="807720" y="4290695"/>
            <a:ext cx="5478145" cy="4474210"/>
          </a:xfrm>
          <a:prstGeom prst="rect">
            <a:avLst/>
          </a:prstGeom>
        </p:spPr>
      </p:pic>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chemeClr val="bg1"/>
                </a:solidFill>
                <a:sym typeface="+mn-ea"/>
              </a:rPr>
              <a:t>交互效果</a:t>
            </a:r>
            <a:endParaRPr lang="zh-CN" altLang="en-US" dirty="0">
              <a:solidFill>
                <a:schemeClr val="bg1"/>
              </a:solidFill>
              <a:sym typeface="+mn-ea"/>
            </a:endParaRPr>
          </a:p>
        </p:txBody>
      </p:sp>
      <p:sp>
        <p:nvSpPr>
          <p:cNvPr id="12" name="内容占位符 2"/>
          <p:cNvSpPr txBox="1"/>
          <p:nvPr/>
        </p:nvSpPr>
        <p:spPr>
          <a:xfrm>
            <a:off x="982980" y="1727835"/>
            <a:ext cx="4356735" cy="7513955"/>
          </a:xfrm>
          <a:prstGeom prst="rect">
            <a:avLst/>
          </a:prstGeom>
        </p:spPr>
        <p:txBody>
          <a:bodyPr/>
          <a:lstStyle>
            <a:lvl1pPr marL="444500" marR="0" indent="-444500" algn="l" defTabSz="584200" rtl="0" latinLnBrk="0">
              <a:lnSpc>
                <a:spcPct val="100000"/>
              </a:lnSpc>
              <a:spcBef>
                <a:spcPts val="4200"/>
              </a:spcBef>
              <a:spcAft>
                <a:spcPts val="0"/>
              </a:spcAft>
              <a:buClrTx/>
              <a:buSzPct val="145000"/>
              <a:buFontTx/>
              <a:buChar char="•"/>
              <a:defRPr sz="3200" b="0" i="0" u="none" strike="noStrike" cap="none" spc="0" baseline="0">
                <a:ln>
                  <a:noFill/>
                </a:ln>
                <a:solidFill>
                  <a:srgbClr val="000000"/>
                </a:solidFill>
                <a:uFillTx/>
                <a:latin typeface="Helvetica Neue"/>
                <a:ea typeface="Helvetica Neue"/>
                <a:cs typeface="Helvetica Neue"/>
                <a:sym typeface="Helvetica Neue"/>
              </a:defRPr>
            </a:lvl1pPr>
            <a:lvl2pPr marL="889000" marR="0" indent="-444500" algn="l" defTabSz="584200" rtl="0" latinLnBrk="0">
              <a:lnSpc>
                <a:spcPct val="100000"/>
              </a:lnSpc>
              <a:spcBef>
                <a:spcPts val="4200"/>
              </a:spcBef>
              <a:spcAft>
                <a:spcPts val="0"/>
              </a:spcAft>
              <a:buClrTx/>
              <a:buSzPct val="145000"/>
              <a:buFontTx/>
              <a:buChar char="•"/>
              <a:defRPr sz="3200" b="0" i="0" u="none" strike="noStrike" cap="none" spc="0" baseline="0">
                <a:ln>
                  <a:noFill/>
                </a:ln>
                <a:solidFill>
                  <a:srgbClr val="000000"/>
                </a:solidFill>
                <a:uFillTx/>
                <a:latin typeface="Helvetica Neue"/>
                <a:ea typeface="Helvetica Neue"/>
                <a:cs typeface="Helvetica Neue"/>
                <a:sym typeface="Helvetica Neue"/>
              </a:defRPr>
            </a:lvl2pPr>
            <a:lvl3pPr marL="1333500" marR="0" indent="-444500" algn="l" defTabSz="584200" rtl="0" latinLnBrk="0">
              <a:lnSpc>
                <a:spcPct val="100000"/>
              </a:lnSpc>
              <a:spcBef>
                <a:spcPts val="4200"/>
              </a:spcBef>
              <a:spcAft>
                <a:spcPts val="0"/>
              </a:spcAft>
              <a:buClrTx/>
              <a:buSzPct val="145000"/>
              <a:buFontTx/>
              <a:buChar char="•"/>
              <a:defRPr sz="3200" b="0" i="0" u="none" strike="noStrike" cap="none" spc="0" baseline="0">
                <a:ln>
                  <a:noFill/>
                </a:ln>
                <a:solidFill>
                  <a:srgbClr val="000000"/>
                </a:solidFill>
                <a:uFillTx/>
                <a:latin typeface="Helvetica Neue"/>
                <a:ea typeface="Helvetica Neue"/>
                <a:cs typeface="Helvetica Neue"/>
                <a:sym typeface="Helvetica Neue"/>
              </a:defRPr>
            </a:lvl3pPr>
            <a:lvl4pPr marL="1778000" marR="0" indent="-444500" algn="l" defTabSz="584200" rtl="0" latinLnBrk="0">
              <a:lnSpc>
                <a:spcPct val="100000"/>
              </a:lnSpc>
              <a:spcBef>
                <a:spcPts val="4200"/>
              </a:spcBef>
              <a:spcAft>
                <a:spcPts val="0"/>
              </a:spcAft>
              <a:buClrTx/>
              <a:buSzPct val="145000"/>
              <a:buFontTx/>
              <a:buChar char="•"/>
              <a:defRPr sz="3200" b="0" i="0" u="none" strike="noStrike" cap="none" spc="0" baseline="0">
                <a:ln>
                  <a:noFill/>
                </a:ln>
                <a:solidFill>
                  <a:srgbClr val="000000"/>
                </a:solidFill>
                <a:uFillTx/>
                <a:latin typeface="Helvetica Neue"/>
                <a:ea typeface="Helvetica Neue"/>
                <a:cs typeface="Helvetica Neue"/>
                <a:sym typeface="Helvetica Neue"/>
              </a:defRPr>
            </a:lvl4pPr>
            <a:lvl5pPr marL="2222500" marR="0" indent="-444500" algn="l" defTabSz="584200" rtl="0" latinLnBrk="0">
              <a:lnSpc>
                <a:spcPct val="100000"/>
              </a:lnSpc>
              <a:spcBef>
                <a:spcPts val="4200"/>
              </a:spcBef>
              <a:spcAft>
                <a:spcPts val="0"/>
              </a:spcAft>
              <a:buClrTx/>
              <a:buSzPct val="145000"/>
              <a:buFontTx/>
              <a:buChar char="•"/>
              <a:defRPr sz="3200" b="0" i="0" u="none" strike="noStrike" cap="none" spc="0" baseline="0">
                <a:ln>
                  <a:noFill/>
                </a:ln>
                <a:solidFill>
                  <a:srgbClr val="000000"/>
                </a:solidFill>
                <a:uFillTx/>
                <a:latin typeface="Helvetica Neue"/>
                <a:ea typeface="Helvetica Neue"/>
                <a:cs typeface="Helvetica Neue"/>
                <a:sym typeface="Helvetica Neue"/>
              </a:defRPr>
            </a:lvl5pPr>
            <a:lvl6pPr marL="2667000" marR="0" indent="-444500" algn="l" defTabSz="584200" rtl="0" latinLnBrk="0">
              <a:lnSpc>
                <a:spcPct val="100000"/>
              </a:lnSpc>
              <a:spcBef>
                <a:spcPts val="4200"/>
              </a:spcBef>
              <a:spcAft>
                <a:spcPts val="0"/>
              </a:spcAft>
              <a:buClrTx/>
              <a:buSzPct val="145000"/>
              <a:buFontTx/>
              <a:buChar char="•"/>
              <a:defRPr sz="3200" b="0" i="0" u="none" strike="noStrike" cap="none" spc="0" baseline="0">
                <a:ln>
                  <a:noFill/>
                </a:ln>
                <a:solidFill>
                  <a:srgbClr val="000000"/>
                </a:solidFill>
                <a:uFillTx/>
                <a:latin typeface="Helvetica Neue"/>
                <a:ea typeface="Helvetica Neue"/>
                <a:cs typeface="Helvetica Neue"/>
                <a:sym typeface="Helvetica Neue"/>
              </a:defRPr>
            </a:lvl6pPr>
            <a:lvl7pPr marL="3111500" marR="0" indent="-444500" algn="l" defTabSz="584200" rtl="0" latinLnBrk="0">
              <a:lnSpc>
                <a:spcPct val="100000"/>
              </a:lnSpc>
              <a:spcBef>
                <a:spcPts val="4200"/>
              </a:spcBef>
              <a:spcAft>
                <a:spcPts val="0"/>
              </a:spcAft>
              <a:buClrTx/>
              <a:buSzPct val="145000"/>
              <a:buFontTx/>
              <a:buChar char="•"/>
              <a:defRPr sz="3200" b="0" i="0" u="none" strike="noStrike" cap="none" spc="0" baseline="0">
                <a:ln>
                  <a:noFill/>
                </a:ln>
                <a:solidFill>
                  <a:srgbClr val="000000"/>
                </a:solidFill>
                <a:uFillTx/>
                <a:latin typeface="Helvetica Neue"/>
                <a:ea typeface="Helvetica Neue"/>
                <a:cs typeface="Helvetica Neue"/>
                <a:sym typeface="Helvetica Neue"/>
              </a:defRPr>
            </a:lvl7pPr>
            <a:lvl8pPr marL="3556000" marR="0" indent="-444500" algn="l" defTabSz="584200" rtl="0" latinLnBrk="0">
              <a:lnSpc>
                <a:spcPct val="100000"/>
              </a:lnSpc>
              <a:spcBef>
                <a:spcPts val="4200"/>
              </a:spcBef>
              <a:spcAft>
                <a:spcPts val="0"/>
              </a:spcAft>
              <a:buClrTx/>
              <a:buSzPct val="145000"/>
              <a:buFontTx/>
              <a:buChar char="•"/>
              <a:defRPr sz="3200" b="0" i="0" u="none" strike="noStrike" cap="none" spc="0" baseline="0">
                <a:ln>
                  <a:noFill/>
                </a:ln>
                <a:solidFill>
                  <a:srgbClr val="000000"/>
                </a:solidFill>
                <a:uFillTx/>
                <a:latin typeface="Helvetica Neue"/>
                <a:ea typeface="Helvetica Neue"/>
                <a:cs typeface="Helvetica Neue"/>
                <a:sym typeface="Helvetica Neue"/>
              </a:defRPr>
            </a:lvl8pPr>
            <a:lvl9pPr marL="4000500" marR="0" indent="-444500" algn="l" defTabSz="584200" rtl="0" latinLnBrk="0">
              <a:lnSpc>
                <a:spcPct val="100000"/>
              </a:lnSpc>
              <a:spcBef>
                <a:spcPts val="4200"/>
              </a:spcBef>
              <a:spcAft>
                <a:spcPts val="0"/>
              </a:spcAft>
              <a:buClrTx/>
              <a:buSzPct val="145000"/>
              <a:buFontTx/>
              <a:buChar char="•"/>
              <a:defRPr sz="3200" b="0" i="0" u="none" strike="noStrike" cap="none" spc="0" baseline="0">
                <a:ln>
                  <a:noFill/>
                </a:ln>
                <a:solidFill>
                  <a:srgbClr val="000000"/>
                </a:solidFill>
                <a:uFillTx/>
                <a:latin typeface="Helvetica Neue"/>
                <a:ea typeface="Helvetica Neue"/>
                <a:cs typeface="Helvetica Neue"/>
                <a:sym typeface="Helvetica Neue"/>
              </a:defRPr>
            </a:lvl9pPr>
          </a:lstStyle>
          <a:p>
            <a:pPr marL="0" indent="0" hangingPunct="1">
              <a:buSzPct val="100000"/>
              <a:buFont typeface="Wingdings" panose="05000000000000000000" pitchFamily="2" charset="2"/>
              <a:buNone/>
              <a:defRPr/>
            </a:pPr>
            <a:r>
              <a:rPr lang="zh-CN" altLang="en-US" sz="2800" dirty="0">
                <a:solidFill>
                  <a:schemeClr val="tx1"/>
                </a:solidFill>
                <a:latin typeface="宋体" panose="02010600030101010101" pitchFamily="2" charset="-122"/>
                <a:ea typeface="宋体" panose="02010600030101010101" pitchFamily="2" charset="-122"/>
              </a:rPr>
              <a:t>●</a:t>
            </a:r>
            <a:r>
              <a:rPr lang="en-US" altLang="zh-CN" dirty="0">
                <a:solidFill>
                  <a:schemeClr val="tx1"/>
                </a:solidFill>
                <a:latin typeface="宋体" panose="02010600030101010101" pitchFamily="2" charset="-122"/>
                <a:ea typeface="宋体" panose="02010600030101010101" pitchFamily="2" charset="-122"/>
              </a:rPr>
              <a:t> </a:t>
            </a:r>
            <a:r>
              <a:rPr lang="zh-CN" altLang="en-US" sz="2800" dirty="0">
                <a:solidFill>
                  <a:schemeClr val="tx1"/>
                </a:solidFill>
                <a:latin typeface="微软雅黑" panose="020B0503020204020204" pitchFamily="34" charset="-122"/>
                <a:ea typeface="微软雅黑" panose="020B0503020204020204" pitchFamily="34" charset="-122"/>
              </a:rPr>
              <a:t>采用</a:t>
            </a:r>
            <a:r>
              <a:rPr lang="zh-CN" altLang="en-US" sz="2800" dirty="0">
                <a:solidFill>
                  <a:schemeClr val="tx1"/>
                </a:solidFill>
                <a:latin typeface="微软雅黑" panose="020B0503020204020204" pitchFamily="34" charset="-122"/>
                <a:ea typeface="微软雅黑" panose="020B0503020204020204" pitchFamily="34" charset="-122"/>
              </a:rPr>
              <a:t>诗集预训练后，效果还是比较令人满意的。它不仅会使用一些高雅生僻的字，而且会应用一些楚辞特有的意象与感悟。</a:t>
            </a:r>
            <a:endParaRPr lang="zh-CN" altLang="en-US" dirty="0">
              <a:solidFill>
                <a:schemeClr val="tx1"/>
              </a:solidFill>
              <a:latin typeface="微软雅黑" panose="020B0503020204020204" pitchFamily="34" charset="-122"/>
              <a:ea typeface="微软雅黑" panose="020B0503020204020204" pitchFamily="34" charset="-122"/>
            </a:endParaRPr>
          </a:p>
          <a:p>
            <a:pPr marL="0" indent="0" hangingPunct="1">
              <a:buSzPct val="100000"/>
              <a:buFont typeface="Wingdings" panose="05000000000000000000" pitchFamily="2" charset="2"/>
              <a:buNone/>
              <a:defRPr/>
            </a:pPr>
            <a:r>
              <a:rPr lang="zh-CN" altLang="en-US" sz="2800" dirty="0">
                <a:solidFill>
                  <a:schemeClr val="tx1"/>
                </a:solidFill>
                <a:latin typeface="宋体" panose="02010600030101010101" pitchFamily="2" charset="-122"/>
                <a:ea typeface="宋体" panose="02010600030101010101" pitchFamily="2" charset="-122"/>
              </a:rPr>
              <a:t>●</a:t>
            </a:r>
            <a:r>
              <a:rPr lang="en-US" altLang="zh-CN" sz="2800" dirty="0">
                <a:solidFill>
                  <a:schemeClr val="tx1"/>
                </a:solidFill>
                <a:latin typeface="宋体" panose="02010600030101010101" pitchFamily="2" charset="-122"/>
                <a:ea typeface="宋体" panose="02010600030101010101" pitchFamily="2" charset="-122"/>
              </a:rPr>
              <a:t> </a:t>
            </a:r>
            <a:r>
              <a:rPr lang="zh-CN" altLang="en-US" sz="2800" dirty="0">
                <a:solidFill>
                  <a:schemeClr val="tx1"/>
                </a:solidFill>
                <a:latin typeface="微软雅黑" panose="020B0503020204020204" pitchFamily="34" charset="-122"/>
                <a:ea typeface="微软雅黑" panose="020B0503020204020204" pitchFamily="34" charset="-122"/>
              </a:rPr>
              <a:t>而令人惊喜的是，它也会根据输入的句子选择输出的句式，</a:t>
            </a:r>
            <a:r>
              <a:rPr lang="zh-CN" altLang="en-US" sz="2800" dirty="0">
                <a:solidFill>
                  <a:schemeClr val="tx1"/>
                </a:solidFill>
                <a:latin typeface="微软雅黑" panose="020B0503020204020204" pitchFamily="34" charset="-122"/>
                <a:ea typeface="微软雅黑" panose="020B0503020204020204" pitchFamily="34" charset="-122"/>
                <a:sym typeface="+mn-ea"/>
              </a:rPr>
              <a:t>做到多样的句式风格，</a:t>
            </a:r>
            <a:r>
              <a:rPr lang="zh-CN" altLang="en-US" sz="2800" dirty="0">
                <a:solidFill>
                  <a:schemeClr val="tx1"/>
                </a:solidFill>
                <a:latin typeface="微软雅黑" panose="020B0503020204020204" pitchFamily="34" charset="-122"/>
                <a:ea typeface="微软雅黑" panose="020B0503020204020204" pitchFamily="34" charset="-122"/>
              </a:rPr>
              <a:t>并在整首楚辞里一以贯之。</a:t>
            </a:r>
            <a:endParaRPr lang="zh-CN" altLang="en-US" dirty="0">
              <a:solidFill>
                <a:schemeClr val="tx1"/>
              </a:solidFill>
              <a:latin typeface="微软雅黑" panose="020B0503020204020204" pitchFamily="34" charset="-122"/>
              <a:ea typeface="微软雅黑" panose="020B0503020204020204" pitchFamily="34" charset="-122"/>
            </a:endParaRPr>
          </a:p>
          <a:p>
            <a:pPr marL="0" indent="0" hangingPunct="1">
              <a:buSzPct val="100000"/>
              <a:buFont typeface="Wingdings" panose="05000000000000000000" pitchFamily="2" charset="2"/>
              <a:buNone/>
              <a:defRPr/>
            </a:pPr>
            <a:r>
              <a:rPr lang="zh-CN" altLang="en-US" dirty="0">
                <a:solidFill>
                  <a:schemeClr val="tx1"/>
                </a:solidFill>
                <a:latin typeface="宋体" panose="02010600030101010101" pitchFamily="2" charset="-122"/>
                <a:ea typeface="宋体" panose="02010600030101010101" pitchFamily="2" charset="-122"/>
                <a:sym typeface="+mn-ea"/>
              </a:rPr>
              <a:t>●</a:t>
            </a:r>
            <a:r>
              <a:rPr lang="en-US" altLang="zh-CN" dirty="0">
                <a:solidFill>
                  <a:schemeClr val="tx1"/>
                </a:solidFill>
                <a:latin typeface="宋体" panose="02010600030101010101" pitchFamily="2" charset="-122"/>
                <a:ea typeface="宋体" panose="02010600030101010101" pitchFamily="2" charset="-122"/>
                <a:sym typeface="+mn-ea"/>
              </a:rPr>
              <a:t> </a:t>
            </a:r>
            <a:r>
              <a:rPr lang="zh-CN" altLang="en-US" sz="2800" dirty="0">
                <a:solidFill>
                  <a:schemeClr val="tx1"/>
                </a:solidFill>
                <a:latin typeface="微软雅黑" panose="020B0503020204020204" pitchFamily="34" charset="-122"/>
                <a:ea typeface="微软雅黑" panose="020B0503020204020204" pitchFamily="34" charset="-122"/>
                <a:sym typeface="+mn-ea"/>
              </a:rPr>
              <a:t>若是增加预训练时间，并向</a:t>
            </a:r>
            <a:r>
              <a:rPr lang="en-US" altLang="zh-CN" sz="2800" dirty="0">
                <a:solidFill>
                  <a:schemeClr val="tx1"/>
                </a:solidFill>
                <a:latin typeface="微软雅黑" panose="020B0503020204020204" pitchFamily="34" charset="-122"/>
                <a:ea typeface="微软雅黑" panose="020B0503020204020204" pitchFamily="34" charset="-122"/>
                <a:sym typeface="+mn-ea"/>
              </a:rPr>
              <a:t>Attention</a:t>
            </a:r>
            <a:r>
              <a:rPr lang="zh-CN" altLang="en-US" sz="2800" dirty="0">
                <a:solidFill>
                  <a:schemeClr val="tx1"/>
                </a:solidFill>
                <a:latin typeface="微软雅黑" panose="020B0503020204020204" pitchFamily="34" charset="-122"/>
                <a:ea typeface="微软雅黑" panose="020B0503020204020204" pitchFamily="34" charset="-122"/>
                <a:sym typeface="+mn-ea"/>
              </a:rPr>
              <a:t>中传入不止上一句话，效果应该会更好。</a:t>
            </a:r>
            <a:endParaRPr lang="zh-CN" altLang="en-US" sz="2800" dirty="0">
              <a:solidFill>
                <a:schemeClr val="tx1"/>
              </a:solidFill>
              <a:latin typeface="微软雅黑" panose="020B0503020204020204" pitchFamily="34" charset="-122"/>
              <a:ea typeface="微软雅黑" panose="020B0503020204020204" pitchFamily="34" charset="-122"/>
              <a:sym typeface="+mn-ea"/>
            </a:endParaRPr>
          </a:p>
        </p:txBody>
      </p:sp>
      <p:pic>
        <p:nvPicPr>
          <p:cNvPr id="4" name="图片 3"/>
          <p:cNvPicPr>
            <a:picLocks noChangeAspect="1"/>
          </p:cNvPicPr>
          <p:nvPr>
            <p:custDataLst>
              <p:tags r:id="rId1"/>
            </p:custDataLst>
          </p:nvPr>
        </p:nvPicPr>
        <p:blipFill>
          <a:blip r:embed="rId2"/>
          <a:stretch>
            <a:fillRect/>
          </a:stretch>
        </p:blipFill>
        <p:spPr>
          <a:xfrm>
            <a:off x="5478145" y="1379220"/>
            <a:ext cx="3844290" cy="6549390"/>
          </a:xfrm>
          <a:prstGeom prst="rect">
            <a:avLst/>
          </a:prstGeom>
        </p:spPr>
      </p:pic>
      <p:sp>
        <p:nvSpPr>
          <p:cNvPr id="5" name="文本框 4"/>
          <p:cNvSpPr txBox="1"/>
          <p:nvPr/>
        </p:nvSpPr>
        <p:spPr>
          <a:xfrm>
            <a:off x="9584690" y="1602423"/>
            <a:ext cx="2944495" cy="84010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spAutoFit/>
          </a:bodyPr>
          <a:p>
            <a:pPr marL="0" marR="0" indent="0" algn="ctr" defTabSz="584200" rtl="0" fontAlgn="auto" latinLnBrk="0" hangingPunct="0">
              <a:lnSpc>
                <a:spcPct val="100000"/>
              </a:lnSpc>
              <a:spcBef>
                <a:spcPts val="0"/>
              </a:spcBef>
              <a:spcAft>
                <a:spcPts val="0"/>
              </a:spcAft>
              <a:buClrTx/>
              <a:buSzTx/>
              <a:buFontTx/>
              <a:buNone/>
            </a:pPr>
            <a:r>
              <a:rPr kumimoji="0" lang="zh-CN" altLang="en-US" sz="2400" b="1" i="0" u="none" strike="noStrike" cap="none" spc="0" normalizeH="0" baseline="0">
                <a:ln>
                  <a:noFill/>
                </a:ln>
                <a:solidFill>
                  <a:srgbClr val="000000"/>
                </a:solidFill>
                <a:effectLst/>
                <a:uFillTx/>
                <a:latin typeface="Helvetica Neue"/>
                <a:ea typeface="Helvetica Neue"/>
                <a:cs typeface="Helvetica Neue"/>
                <a:sym typeface="Helvetica Neue"/>
              </a:rPr>
              <a:t>（句</a:t>
            </a:r>
            <a:r>
              <a:rPr kumimoji="0" lang="zh-CN" altLang="en-US" sz="2400" b="1" i="0" u="none" strike="noStrike" cap="none" spc="0" normalizeH="0" baseline="0">
                <a:ln>
                  <a:noFill/>
                </a:ln>
                <a:solidFill>
                  <a:srgbClr val="000000"/>
                </a:solidFill>
                <a:effectLst/>
                <a:uFillTx/>
                <a:latin typeface="Helvetica Neue"/>
                <a:ea typeface="Helvetica Neue"/>
                <a:cs typeface="Helvetica Neue"/>
                <a:sym typeface="Helvetica Neue"/>
              </a:rPr>
              <a:t>数与生僻字占比均可</a:t>
            </a:r>
            <a:r>
              <a:rPr kumimoji="0" lang="zh-CN" altLang="en-US" sz="2400" b="1" i="0" u="none" strike="noStrike" cap="none" spc="0" normalizeH="0" baseline="0">
                <a:ln>
                  <a:noFill/>
                </a:ln>
                <a:solidFill>
                  <a:srgbClr val="000000"/>
                </a:solidFill>
                <a:effectLst/>
                <a:uFillTx/>
                <a:latin typeface="Helvetica Neue"/>
                <a:ea typeface="Helvetica Neue"/>
                <a:cs typeface="Helvetica Neue"/>
                <a:sym typeface="Helvetica Neue"/>
              </a:rPr>
              <a:t>自己设定）</a:t>
            </a:r>
            <a:endParaRPr kumimoji="0" lang="zh-CN" altLang="en-US" sz="2400" b="1" i="0" u="none" strike="noStrike" cap="none" spc="0" normalizeH="0" baseline="0">
              <a:ln>
                <a:noFill/>
              </a:ln>
              <a:solidFill>
                <a:srgbClr val="000000"/>
              </a:solidFill>
              <a:effectLst/>
              <a:uFillTx/>
              <a:latin typeface="Helvetica Neue"/>
              <a:ea typeface="Helvetica Neue"/>
              <a:cs typeface="Helvetica Neue"/>
              <a:sym typeface="Helvetica Neue"/>
            </a:endParaRPr>
          </a:p>
        </p:txBody>
      </p:sp>
      <p:pic>
        <p:nvPicPr>
          <p:cNvPr id="6" name="图片 5" descr="1654179707937"/>
          <p:cNvPicPr>
            <a:picLocks noChangeAspect="1"/>
          </p:cNvPicPr>
          <p:nvPr>
            <p:custDataLst>
              <p:tags r:id="rId3"/>
            </p:custDataLst>
          </p:nvPr>
        </p:nvPicPr>
        <p:blipFill>
          <a:blip r:embed="rId4"/>
          <a:srcRect l="1875" t="740" r="2019" b="9966"/>
          <a:stretch>
            <a:fillRect/>
          </a:stretch>
        </p:blipFill>
        <p:spPr>
          <a:xfrm>
            <a:off x="8288020" y="2740025"/>
            <a:ext cx="3808095" cy="6287135"/>
          </a:xfrm>
          <a:prstGeom prst="rect">
            <a:avLst/>
          </a:prstGeom>
        </p:spPr>
      </p:pic>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chemeClr val="bg1"/>
                </a:solidFill>
                <a:sym typeface="+mn-ea"/>
              </a:rPr>
              <a:t>分工</a:t>
            </a:r>
            <a:endParaRPr lang="zh-CN" altLang="en-US" dirty="0">
              <a:solidFill>
                <a:schemeClr val="bg1"/>
              </a:solidFill>
              <a:sym typeface="+mn-ea"/>
            </a:endParaRPr>
          </a:p>
        </p:txBody>
      </p:sp>
      <p:sp>
        <p:nvSpPr>
          <p:cNvPr id="12" name="内容占位符 2"/>
          <p:cNvSpPr txBox="1"/>
          <p:nvPr/>
        </p:nvSpPr>
        <p:spPr>
          <a:xfrm>
            <a:off x="982733" y="1481607"/>
            <a:ext cx="11039334" cy="7876803"/>
          </a:xfrm>
          <a:prstGeom prst="rect">
            <a:avLst/>
          </a:prstGeom>
        </p:spPr>
        <p:txBody>
          <a:bodyPr/>
          <a:lstStyle>
            <a:lvl1pPr marL="444500" marR="0" indent="-444500" algn="l" defTabSz="584200" rtl="0" latinLnBrk="0">
              <a:lnSpc>
                <a:spcPct val="100000"/>
              </a:lnSpc>
              <a:spcBef>
                <a:spcPts val="4200"/>
              </a:spcBef>
              <a:spcAft>
                <a:spcPts val="0"/>
              </a:spcAft>
              <a:buClrTx/>
              <a:buSzPct val="145000"/>
              <a:buFontTx/>
              <a:buChar char="•"/>
              <a:defRPr sz="3200" b="0" i="0" u="none" strike="noStrike" cap="none" spc="0" baseline="0">
                <a:ln>
                  <a:noFill/>
                </a:ln>
                <a:solidFill>
                  <a:srgbClr val="000000"/>
                </a:solidFill>
                <a:uFillTx/>
                <a:latin typeface="Helvetica Neue"/>
                <a:ea typeface="Helvetica Neue"/>
                <a:cs typeface="Helvetica Neue"/>
                <a:sym typeface="Helvetica Neue"/>
              </a:defRPr>
            </a:lvl1pPr>
            <a:lvl2pPr marL="889000" marR="0" indent="-444500" algn="l" defTabSz="584200" rtl="0" latinLnBrk="0">
              <a:lnSpc>
                <a:spcPct val="100000"/>
              </a:lnSpc>
              <a:spcBef>
                <a:spcPts val="4200"/>
              </a:spcBef>
              <a:spcAft>
                <a:spcPts val="0"/>
              </a:spcAft>
              <a:buClrTx/>
              <a:buSzPct val="145000"/>
              <a:buFontTx/>
              <a:buChar char="•"/>
              <a:defRPr sz="3200" b="0" i="0" u="none" strike="noStrike" cap="none" spc="0" baseline="0">
                <a:ln>
                  <a:noFill/>
                </a:ln>
                <a:solidFill>
                  <a:srgbClr val="000000"/>
                </a:solidFill>
                <a:uFillTx/>
                <a:latin typeface="Helvetica Neue"/>
                <a:ea typeface="Helvetica Neue"/>
                <a:cs typeface="Helvetica Neue"/>
                <a:sym typeface="Helvetica Neue"/>
              </a:defRPr>
            </a:lvl2pPr>
            <a:lvl3pPr marL="1333500" marR="0" indent="-444500" algn="l" defTabSz="584200" rtl="0" latinLnBrk="0">
              <a:lnSpc>
                <a:spcPct val="100000"/>
              </a:lnSpc>
              <a:spcBef>
                <a:spcPts val="4200"/>
              </a:spcBef>
              <a:spcAft>
                <a:spcPts val="0"/>
              </a:spcAft>
              <a:buClrTx/>
              <a:buSzPct val="145000"/>
              <a:buFontTx/>
              <a:buChar char="•"/>
              <a:defRPr sz="3200" b="0" i="0" u="none" strike="noStrike" cap="none" spc="0" baseline="0">
                <a:ln>
                  <a:noFill/>
                </a:ln>
                <a:solidFill>
                  <a:srgbClr val="000000"/>
                </a:solidFill>
                <a:uFillTx/>
                <a:latin typeface="Helvetica Neue"/>
                <a:ea typeface="Helvetica Neue"/>
                <a:cs typeface="Helvetica Neue"/>
                <a:sym typeface="Helvetica Neue"/>
              </a:defRPr>
            </a:lvl3pPr>
            <a:lvl4pPr marL="1778000" marR="0" indent="-444500" algn="l" defTabSz="584200" rtl="0" latinLnBrk="0">
              <a:lnSpc>
                <a:spcPct val="100000"/>
              </a:lnSpc>
              <a:spcBef>
                <a:spcPts val="4200"/>
              </a:spcBef>
              <a:spcAft>
                <a:spcPts val="0"/>
              </a:spcAft>
              <a:buClrTx/>
              <a:buSzPct val="145000"/>
              <a:buFontTx/>
              <a:buChar char="•"/>
              <a:defRPr sz="3200" b="0" i="0" u="none" strike="noStrike" cap="none" spc="0" baseline="0">
                <a:ln>
                  <a:noFill/>
                </a:ln>
                <a:solidFill>
                  <a:srgbClr val="000000"/>
                </a:solidFill>
                <a:uFillTx/>
                <a:latin typeface="Helvetica Neue"/>
                <a:ea typeface="Helvetica Neue"/>
                <a:cs typeface="Helvetica Neue"/>
                <a:sym typeface="Helvetica Neue"/>
              </a:defRPr>
            </a:lvl4pPr>
            <a:lvl5pPr marL="2222500" marR="0" indent="-444500" algn="l" defTabSz="584200" rtl="0" latinLnBrk="0">
              <a:lnSpc>
                <a:spcPct val="100000"/>
              </a:lnSpc>
              <a:spcBef>
                <a:spcPts val="4200"/>
              </a:spcBef>
              <a:spcAft>
                <a:spcPts val="0"/>
              </a:spcAft>
              <a:buClrTx/>
              <a:buSzPct val="145000"/>
              <a:buFontTx/>
              <a:buChar char="•"/>
              <a:defRPr sz="3200" b="0" i="0" u="none" strike="noStrike" cap="none" spc="0" baseline="0">
                <a:ln>
                  <a:noFill/>
                </a:ln>
                <a:solidFill>
                  <a:srgbClr val="000000"/>
                </a:solidFill>
                <a:uFillTx/>
                <a:latin typeface="Helvetica Neue"/>
                <a:ea typeface="Helvetica Neue"/>
                <a:cs typeface="Helvetica Neue"/>
                <a:sym typeface="Helvetica Neue"/>
              </a:defRPr>
            </a:lvl5pPr>
            <a:lvl6pPr marL="2667000" marR="0" indent="-444500" algn="l" defTabSz="584200" rtl="0" latinLnBrk="0">
              <a:lnSpc>
                <a:spcPct val="100000"/>
              </a:lnSpc>
              <a:spcBef>
                <a:spcPts val="4200"/>
              </a:spcBef>
              <a:spcAft>
                <a:spcPts val="0"/>
              </a:spcAft>
              <a:buClrTx/>
              <a:buSzPct val="145000"/>
              <a:buFontTx/>
              <a:buChar char="•"/>
              <a:defRPr sz="3200" b="0" i="0" u="none" strike="noStrike" cap="none" spc="0" baseline="0">
                <a:ln>
                  <a:noFill/>
                </a:ln>
                <a:solidFill>
                  <a:srgbClr val="000000"/>
                </a:solidFill>
                <a:uFillTx/>
                <a:latin typeface="Helvetica Neue"/>
                <a:ea typeface="Helvetica Neue"/>
                <a:cs typeface="Helvetica Neue"/>
                <a:sym typeface="Helvetica Neue"/>
              </a:defRPr>
            </a:lvl6pPr>
            <a:lvl7pPr marL="3111500" marR="0" indent="-444500" algn="l" defTabSz="584200" rtl="0" latinLnBrk="0">
              <a:lnSpc>
                <a:spcPct val="100000"/>
              </a:lnSpc>
              <a:spcBef>
                <a:spcPts val="4200"/>
              </a:spcBef>
              <a:spcAft>
                <a:spcPts val="0"/>
              </a:spcAft>
              <a:buClrTx/>
              <a:buSzPct val="145000"/>
              <a:buFontTx/>
              <a:buChar char="•"/>
              <a:defRPr sz="3200" b="0" i="0" u="none" strike="noStrike" cap="none" spc="0" baseline="0">
                <a:ln>
                  <a:noFill/>
                </a:ln>
                <a:solidFill>
                  <a:srgbClr val="000000"/>
                </a:solidFill>
                <a:uFillTx/>
                <a:latin typeface="Helvetica Neue"/>
                <a:ea typeface="Helvetica Neue"/>
                <a:cs typeface="Helvetica Neue"/>
                <a:sym typeface="Helvetica Neue"/>
              </a:defRPr>
            </a:lvl7pPr>
            <a:lvl8pPr marL="3556000" marR="0" indent="-444500" algn="l" defTabSz="584200" rtl="0" latinLnBrk="0">
              <a:lnSpc>
                <a:spcPct val="100000"/>
              </a:lnSpc>
              <a:spcBef>
                <a:spcPts val="4200"/>
              </a:spcBef>
              <a:spcAft>
                <a:spcPts val="0"/>
              </a:spcAft>
              <a:buClrTx/>
              <a:buSzPct val="145000"/>
              <a:buFontTx/>
              <a:buChar char="•"/>
              <a:defRPr sz="3200" b="0" i="0" u="none" strike="noStrike" cap="none" spc="0" baseline="0">
                <a:ln>
                  <a:noFill/>
                </a:ln>
                <a:solidFill>
                  <a:srgbClr val="000000"/>
                </a:solidFill>
                <a:uFillTx/>
                <a:latin typeface="Helvetica Neue"/>
                <a:ea typeface="Helvetica Neue"/>
                <a:cs typeface="Helvetica Neue"/>
                <a:sym typeface="Helvetica Neue"/>
              </a:defRPr>
            </a:lvl8pPr>
            <a:lvl9pPr marL="4000500" marR="0" indent="-444500" algn="l" defTabSz="584200" rtl="0" latinLnBrk="0">
              <a:lnSpc>
                <a:spcPct val="100000"/>
              </a:lnSpc>
              <a:spcBef>
                <a:spcPts val="4200"/>
              </a:spcBef>
              <a:spcAft>
                <a:spcPts val="0"/>
              </a:spcAft>
              <a:buClrTx/>
              <a:buSzPct val="145000"/>
              <a:buFontTx/>
              <a:buChar char="•"/>
              <a:defRPr sz="3200" b="0" i="0" u="none" strike="noStrike" cap="none" spc="0" baseline="0">
                <a:ln>
                  <a:noFill/>
                </a:ln>
                <a:solidFill>
                  <a:srgbClr val="000000"/>
                </a:solidFill>
                <a:uFillTx/>
                <a:latin typeface="Helvetica Neue"/>
                <a:ea typeface="Helvetica Neue"/>
                <a:cs typeface="Helvetica Neue"/>
                <a:sym typeface="Helvetica Neue"/>
              </a:defRPr>
            </a:lvl9pPr>
          </a:lstStyle>
          <a:p>
            <a:pPr hangingPunct="1">
              <a:buSzPct val="100000"/>
              <a:buFont typeface="Wingdings" panose="05000000000000000000" charset="0"/>
              <a:buChar char="l"/>
              <a:defRPr/>
            </a:pPr>
            <a:r>
              <a:rPr lang="zh-CN" altLang="en-US" dirty="0">
                <a:solidFill>
                  <a:schemeClr val="tx1"/>
                </a:solidFill>
                <a:latin typeface="微软雅黑" panose="020B0503020204020204" pitchFamily="34" charset="-122"/>
                <a:ea typeface="微软雅黑" panose="020B0503020204020204" pitchFamily="34" charset="-122"/>
              </a:rPr>
              <a:t>分工</a:t>
            </a:r>
            <a:endParaRPr lang="zh-CN" altLang="en-US" dirty="0">
              <a:solidFill>
                <a:schemeClr val="tx1"/>
              </a:solidFill>
              <a:latin typeface="微软雅黑" panose="020B0503020204020204" pitchFamily="34" charset="-122"/>
              <a:ea typeface="微软雅黑" panose="020B0503020204020204" pitchFamily="34" charset="-122"/>
            </a:endParaRPr>
          </a:p>
          <a:p>
            <a:pPr marL="0" indent="0" hangingPunct="1">
              <a:buSzPct val="100000"/>
              <a:buFont typeface="Wingdings" panose="05000000000000000000" charset="0"/>
              <a:buNone/>
              <a:defRPr/>
            </a:pPr>
            <a:r>
              <a:rPr lang="zh-CN" altLang="en-US" dirty="0">
                <a:solidFill>
                  <a:schemeClr val="tx1"/>
                </a:solidFill>
                <a:latin typeface="微软雅黑" panose="020B0503020204020204" pitchFamily="34" charset="-122"/>
                <a:ea typeface="微软雅黑" panose="020B0503020204020204" pitchFamily="34" charset="-122"/>
              </a:rPr>
              <a:t>数据收集与处理：王乾旭，李铭</a:t>
            </a:r>
            <a:r>
              <a:rPr lang="zh-CN" altLang="en-US" dirty="0">
                <a:solidFill>
                  <a:schemeClr val="tx1"/>
                </a:solidFill>
                <a:latin typeface="微软雅黑" panose="020B0503020204020204" pitchFamily="34" charset="-122"/>
                <a:ea typeface="微软雅黑" panose="020B0503020204020204" pitchFamily="34" charset="-122"/>
              </a:rPr>
              <a:t>宇</a:t>
            </a:r>
            <a:endParaRPr lang="zh-CN" altLang="en-US" dirty="0">
              <a:solidFill>
                <a:schemeClr val="tx1"/>
              </a:solidFill>
              <a:latin typeface="微软雅黑" panose="020B0503020204020204" pitchFamily="34" charset="-122"/>
              <a:ea typeface="微软雅黑" panose="020B0503020204020204" pitchFamily="34" charset="-122"/>
            </a:endParaRPr>
          </a:p>
          <a:p>
            <a:pPr marL="0" indent="0" hangingPunct="1">
              <a:buSzPct val="100000"/>
              <a:buFont typeface="Wingdings" panose="05000000000000000000" charset="0"/>
              <a:buNone/>
              <a:defRPr/>
            </a:pPr>
            <a:r>
              <a:rPr lang="zh-CN" altLang="en-US" dirty="0">
                <a:solidFill>
                  <a:schemeClr val="tx1"/>
                </a:solidFill>
                <a:latin typeface="微软雅黑" panose="020B0503020204020204" pitchFamily="34" charset="-122"/>
                <a:ea typeface="微软雅黑" panose="020B0503020204020204" pitchFamily="34" charset="-122"/>
              </a:rPr>
              <a:t>模型与训练：黄骏</a:t>
            </a:r>
            <a:r>
              <a:rPr lang="zh-CN" altLang="en-US" dirty="0">
                <a:solidFill>
                  <a:schemeClr val="tx1"/>
                </a:solidFill>
                <a:latin typeface="微软雅黑" panose="020B0503020204020204" pitchFamily="34" charset="-122"/>
                <a:ea typeface="微软雅黑" panose="020B0503020204020204" pitchFamily="34" charset="-122"/>
              </a:rPr>
              <a:t>齐</a:t>
            </a:r>
            <a:endParaRPr lang="zh-CN" altLang="en-US" dirty="0">
              <a:solidFill>
                <a:schemeClr val="tx1"/>
              </a:solidFill>
              <a:latin typeface="微软雅黑" panose="020B0503020204020204" pitchFamily="34" charset="-122"/>
              <a:ea typeface="微软雅黑" panose="020B0503020204020204" pitchFamily="34" charset="-122"/>
            </a:endParaRPr>
          </a:p>
          <a:p>
            <a:pPr marL="0" indent="0" hangingPunct="1">
              <a:buSzPct val="100000"/>
              <a:buFont typeface="Wingdings" panose="05000000000000000000" charset="0"/>
              <a:buNone/>
              <a:defRPr/>
            </a:pPr>
            <a:r>
              <a:rPr lang="zh-CN" altLang="en-US" dirty="0">
                <a:solidFill>
                  <a:schemeClr val="tx1"/>
                </a:solidFill>
                <a:latin typeface="微软雅黑" panose="020B0503020204020204" pitchFamily="34" charset="-122"/>
                <a:ea typeface="微软雅黑" panose="020B0503020204020204" pitchFamily="34" charset="-122"/>
              </a:rPr>
              <a:t>整体组织，</a:t>
            </a:r>
            <a:r>
              <a:rPr lang="zh-CN" altLang="en-US" dirty="0">
                <a:solidFill>
                  <a:schemeClr val="tx1"/>
                </a:solidFill>
                <a:latin typeface="微软雅黑" panose="020B0503020204020204" pitchFamily="34" charset="-122"/>
                <a:ea typeface="微软雅黑" panose="020B0503020204020204" pitchFamily="34" charset="-122"/>
              </a:rPr>
              <a:t>生成与交互：刘宇政</a:t>
            </a:r>
            <a:endParaRPr lang="zh-CN" altLang="en-US" dirty="0">
              <a:solidFill>
                <a:schemeClr val="tx1"/>
              </a:solidFill>
              <a:latin typeface="微软雅黑" panose="020B0503020204020204" pitchFamily="34" charset="-122"/>
              <a:ea typeface="微软雅黑" panose="020B0503020204020204" pitchFamily="34" charset="-122"/>
            </a:endParaRPr>
          </a:p>
          <a:p>
            <a:pPr marL="0" indent="0" hangingPunct="1">
              <a:buSzPct val="100000"/>
              <a:buFont typeface="Wingdings" panose="05000000000000000000" charset="0"/>
              <a:buNone/>
              <a:defRPr/>
            </a:pPr>
            <a:endParaRPr lang="zh-CN" altLang="en-US" dirty="0">
              <a:solidFill>
                <a:schemeClr val="tx1"/>
              </a:solidFill>
              <a:latin typeface="微软雅黑" panose="020B0503020204020204" pitchFamily="34" charset="-122"/>
              <a:ea typeface="微软雅黑" panose="020B0503020204020204" pitchFamily="34" charset="-122"/>
            </a:endParaRPr>
          </a:p>
          <a:p>
            <a:pPr marL="0" indent="0" hangingPunct="1">
              <a:buSzPct val="100000"/>
              <a:buFont typeface="Wingdings" panose="05000000000000000000" charset="0"/>
              <a:buNone/>
              <a:defRPr/>
            </a:pPr>
            <a:r>
              <a:rPr lang="zh-CN" altLang="en-US" sz="2800" dirty="0">
                <a:solidFill>
                  <a:schemeClr val="tx1"/>
                </a:solidFill>
                <a:sym typeface="+mn-ea"/>
              </a:rPr>
              <a:t>数据来源：</a:t>
            </a:r>
            <a:r>
              <a:rPr lang="zh-CN" altLang="en-US" sz="2800" dirty="0">
                <a:solidFill>
                  <a:schemeClr val="tx1"/>
                </a:solidFill>
                <a:sym typeface="+mn-ea"/>
                <a:hlinkClick r:id="rId1" action="ppaction://hlinkfile"/>
              </a:rPr>
              <a:t>https://github.com/chinese-poetry/chinese-poetry</a:t>
            </a:r>
            <a:endParaRPr lang="zh-CN" altLang="en-US" sz="2800" dirty="0">
              <a:solidFill>
                <a:schemeClr val="tx1"/>
              </a:solidFill>
              <a:sym typeface="+mn-ea"/>
            </a:endParaRPr>
          </a:p>
          <a:p>
            <a:pPr marL="0" indent="0" algn="l" hangingPunct="1">
              <a:buSzPct val="100000"/>
              <a:buFont typeface="Wingdings" panose="05000000000000000000" charset="0"/>
              <a:buNone/>
              <a:defRPr/>
            </a:pPr>
            <a:r>
              <a:rPr lang="zh-CN" altLang="en-US" sz="2800" dirty="0">
                <a:solidFill>
                  <a:schemeClr val="tx1"/>
                </a:solidFill>
                <a:sym typeface="+mn-ea"/>
              </a:rPr>
              <a:t>项目仓库：</a:t>
            </a:r>
            <a:r>
              <a:rPr lang="zh-CN" altLang="en-US" sz="2800" dirty="0">
                <a:solidFill>
                  <a:schemeClr val="tx1"/>
                </a:solidFill>
                <a:sym typeface="+mn-ea"/>
                <a:hlinkClick r:id="rId2" action="ppaction://hlinkfile"/>
              </a:rPr>
              <a:t>https://github.com/huangjunqi1/NLP-chuci-</a:t>
            </a:r>
            <a:r>
              <a:rPr lang="en-US" altLang="zh-CN" sz="2800" dirty="0">
                <a:solidFill>
                  <a:schemeClr val="tx1"/>
                </a:solidFill>
                <a:sym typeface="+mn-ea"/>
                <a:hlinkClick r:id="rId2" action="ppaction://hlinkfile"/>
              </a:rPr>
              <a:t>generator</a:t>
            </a:r>
            <a:endParaRPr lang="en-US" altLang="zh-CN" sz="2800" dirty="0">
              <a:solidFill>
                <a:schemeClr val="tx1"/>
              </a:solidFill>
              <a:sym typeface="+mn-ea"/>
              <a:hlinkClick r:id="rId2" action="ppaction://hlinkfile"/>
            </a:endParaRPr>
          </a:p>
        </p:txBody>
      </p:sp>
      <p:sp>
        <p:nvSpPr>
          <p:cNvPr id="3" name="文本框 2"/>
          <p:cNvSpPr txBox="1"/>
          <p:nvPr/>
        </p:nvSpPr>
        <p:spPr>
          <a:xfrm>
            <a:off x="3891280" y="532448"/>
            <a:ext cx="228600" cy="47053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none" lIns="50800" tIns="50800" rIns="50800" bIns="50800" numCol="1" spcCol="38100" rtlCol="0" anchor="ctr" forceAA="0">
            <a:spAutoFit/>
          </a:bodyPr>
          <a:p>
            <a:pPr marL="0" marR="0" indent="0" algn="ctr" defTabSz="584200" rtl="0" fontAlgn="auto" latinLnBrk="0" hangingPunct="0">
              <a:lnSpc>
                <a:spcPct val="100000"/>
              </a:lnSpc>
              <a:spcBef>
                <a:spcPts val="0"/>
              </a:spcBef>
              <a:spcAft>
                <a:spcPts val="0"/>
              </a:spcAft>
              <a:buClrTx/>
              <a:buSzTx/>
              <a:buFontTx/>
              <a:buNone/>
            </a:pPr>
            <a:endParaRPr kumimoji="0" lang="zh-CN" altLang="en-US" sz="2400" b="1" i="0" u="none" strike="noStrike" cap="none" spc="0" normalizeH="0" baseline="0">
              <a:ln>
                <a:noFill/>
              </a:ln>
              <a:solidFill>
                <a:srgbClr val="000000"/>
              </a:solidFill>
              <a:effectLst/>
              <a:uFillTx/>
              <a:latin typeface="Helvetica Neue"/>
              <a:ea typeface="Helvetica Neue"/>
              <a:cs typeface="Helvetica Neue"/>
              <a:sym typeface="Helvetica Neue"/>
            </a:endParaRPr>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50730" y="2629371"/>
            <a:ext cx="11001513" cy="1345870"/>
          </a:xfrm>
        </p:spPr>
        <p:txBody>
          <a:bodyPr/>
          <a:lstStyle/>
          <a:p>
            <a:r>
              <a:rPr lang="zh-CN" altLang="en-US" dirty="0"/>
              <a:t>楚辞生成器设计与实现</a:t>
            </a:r>
            <a:endParaRPr lang="zh-CN" altLang="en-US" dirty="0"/>
          </a:p>
        </p:txBody>
      </p:sp>
      <p:sp>
        <p:nvSpPr>
          <p:cNvPr id="3" name="文本占位符 2"/>
          <p:cNvSpPr>
            <a:spLocks noGrp="1"/>
          </p:cNvSpPr>
          <p:nvPr>
            <p:ph type="body" sz="quarter" idx="1"/>
          </p:nvPr>
        </p:nvSpPr>
        <p:spPr>
          <a:xfrm>
            <a:off x="1150620" y="4923637"/>
            <a:ext cx="10464800" cy="1880932"/>
          </a:xfrm>
        </p:spPr>
        <p:txBody>
          <a:bodyPr/>
          <a:lstStyle/>
          <a:p>
            <a:r>
              <a:rPr lang="zh-CN" altLang="en-US" dirty="0"/>
              <a:t>项目成员</a:t>
            </a:r>
            <a:endParaRPr lang="en-US" altLang="zh-CN" dirty="0"/>
          </a:p>
        </p:txBody>
      </p:sp>
      <p:sp>
        <p:nvSpPr>
          <p:cNvPr id="27" name="文本框 26"/>
          <p:cNvSpPr txBox="1"/>
          <p:nvPr/>
        </p:nvSpPr>
        <p:spPr>
          <a:xfrm>
            <a:off x="0" y="2117408"/>
            <a:ext cx="13005435" cy="5518150"/>
          </a:xfrm>
          <a:prstGeom prst="rect">
            <a:avLst/>
          </a:prstGeom>
          <a:solidFill>
            <a:srgbClr val="A71500"/>
          </a:solid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spAutoFit/>
          </a:bodyPr>
          <a:p>
            <a:pPr marL="0" marR="0" indent="0" algn="ctr" defTabSz="584200" rtl="0" fontAlgn="auto" latinLnBrk="0" hangingPunct="0">
              <a:lnSpc>
                <a:spcPct val="100000"/>
              </a:lnSpc>
              <a:spcBef>
                <a:spcPts val="0"/>
              </a:spcBef>
              <a:spcAft>
                <a:spcPts val="0"/>
              </a:spcAft>
              <a:buClrTx/>
              <a:buSzTx/>
              <a:buFontTx/>
              <a:buNone/>
            </a:pPr>
            <a:endParaRPr kumimoji="0" lang="zh-CN" altLang="en-US" sz="9600" b="0" i="0" u="none" strike="noStrike" cap="none" spc="0" normalizeH="0" baseline="0">
              <a:ln>
                <a:noFill/>
              </a:ln>
              <a:solidFill>
                <a:schemeClr val="bg1"/>
              </a:solidFill>
              <a:effectLst/>
              <a:uFillTx/>
              <a:latin typeface="Helvetica Neue"/>
              <a:ea typeface="Helvetica Neue"/>
              <a:cs typeface="Helvetica Neue"/>
              <a:sym typeface="Helvetica Neue"/>
            </a:endParaRPr>
          </a:p>
          <a:p>
            <a:pPr marL="0" marR="0" indent="0" algn="ctr" defTabSz="584200" rtl="0" fontAlgn="auto" latinLnBrk="0" hangingPunct="0">
              <a:lnSpc>
                <a:spcPct val="100000"/>
              </a:lnSpc>
              <a:spcBef>
                <a:spcPts val="0"/>
              </a:spcBef>
              <a:spcAft>
                <a:spcPts val="0"/>
              </a:spcAft>
              <a:buClrTx/>
              <a:buSzTx/>
              <a:buFontTx/>
              <a:buNone/>
            </a:pPr>
            <a:r>
              <a:rPr kumimoji="0" lang="zh-CN" altLang="en-US" sz="9600" b="0" i="0" u="none" strike="noStrike" cap="none" spc="0" normalizeH="0" baseline="0">
                <a:ln>
                  <a:noFill/>
                </a:ln>
                <a:solidFill>
                  <a:schemeClr val="bg1"/>
                </a:solidFill>
                <a:effectLst/>
                <a:uFillTx/>
                <a:latin typeface="Helvetica Neue"/>
                <a:ea typeface="Helvetica Neue"/>
                <a:cs typeface="Helvetica Neue"/>
                <a:sym typeface="Helvetica Neue"/>
              </a:rPr>
              <a:t>谢谢！</a:t>
            </a:r>
            <a:endParaRPr kumimoji="0" lang="zh-CN" altLang="en-US" sz="9600" b="0" i="0" u="none" strike="noStrike" cap="none" spc="0" normalizeH="0" baseline="0">
              <a:ln>
                <a:noFill/>
              </a:ln>
              <a:solidFill>
                <a:schemeClr val="bg1"/>
              </a:solidFill>
              <a:effectLst/>
              <a:uFillTx/>
              <a:latin typeface="Helvetica Neue"/>
              <a:ea typeface="Helvetica Neue"/>
              <a:cs typeface="Helvetica Neue"/>
              <a:sym typeface="Helvetica Neue"/>
            </a:endParaRPr>
          </a:p>
          <a:p>
            <a:pPr marL="0" marR="0" indent="0" algn="ctr" defTabSz="584200" rtl="0" fontAlgn="auto" latinLnBrk="0" hangingPunct="0">
              <a:lnSpc>
                <a:spcPct val="100000"/>
              </a:lnSpc>
              <a:spcBef>
                <a:spcPts val="0"/>
              </a:spcBef>
              <a:spcAft>
                <a:spcPts val="0"/>
              </a:spcAft>
              <a:buClrTx/>
              <a:buSzTx/>
              <a:buFontTx/>
              <a:buNone/>
            </a:pPr>
            <a:endParaRPr kumimoji="0" lang="zh-CN" altLang="en-US" sz="9600" b="0" i="0" u="none" strike="noStrike" cap="none" spc="0" normalizeH="0" baseline="0">
              <a:ln>
                <a:noFill/>
              </a:ln>
              <a:solidFill>
                <a:schemeClr val="bg1"/>
              </a:solidFill>
              <a:effectLst/>
              <a:uFillTx/>
              <a:latin typeface="Helvetica Neue"/>
              <a:ea typeface="Helvetica Neue"/>
              <a:cs typeface="Helvetica Neue"/>
              <a:sym typeface="Helvetica Neue"/>
            </a:endParaRPr>
          </a:p>
          <a:p>
            <a:pPr marL="0" marR="0" indent="0" algn="ctr" defTabSz="5842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chemeClr val="bg1"/>
              </a:solidFill>
              <a:effectLst/>
              <a:uFillTx/>
              <a:latin typeface="Helvetica Neue"/>
              <a:ea typeface="Helvetica Neue"/>
              <a:cs typeface="Helvetica Neue"/>
              <a:sym typeface="Helvetica Neue"/>
            </a:endParaRPr>
          </a:p>
          <a:p>
            <a:pPr marL="0" marR="0" indent="0" algn="ctr" defTabSz="5842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chemeClr val="bg1"/>
              </a:solidFill>
              <a:effectLst/>
              <a:uFillTx/>
              <a:latin typeface="Helvetica Neue"/>
              <a:ea typeface="Helvetica Neue"/>
              <a:cs typeface="Helvetica Neue"/>
              <a:sym typeface="Helvetica Neue"/>
            </a:endParaRP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内容提要</a:t>
            </a:r>
            <a:endParaRPr lang="zh-CN" altLang="en-US" dirty="0"/>
          </a:p>
        </p:txBody>
      </p:sp>
      <p:sp>
        <p:nvSpPr>
          <p:cNvPr id="12" name="内容占位符 2"/>
          <p:cNvSpPr txBox="1"/>
          <p:nvPr/>
        </p:nvSpPr>
        <p:spPr>
          <a:xfrm>
            <a:off x="982733" y="2036597"/>
            <a:ext cx="11039334" cy="7876803"/>
          </a:xfrm>
          <a:prstGeom prst="rect">
            <a:avLst/>
          </a:prstGeom>
        </p:spPr>
        <p:txBody>
          <a:bodyPr/>
          <a:lstStyle>
            <a:lvl1pPr marL="444500" marR="0" indent="-444500" algn="l" defTabSz="584200" rtl="0" latinLnBrk="0">
              <a:lnSpc>
                <a:spcPct val="100000"/>
              </a:lnSpc>
              <a:spcBef>
                <a:spcPts val="4200"/>
              </a:spcBef>
              <a:spcAft>
                <a:spcPts val="0"/>
              </a:spcAft>
              <a:buClrTx/>
              <a:buSzPct val="145000"/>
              <a:buFontTx/>
              <a:buChar char="•"/>
              <a:defRPr sz="3200" b="0" i="0" u="none" strike="noStrike" cap="none" spc="0" baseline="0">
                <a:ln>
                  <a:noFill/>
                </a:ln>
                <a:solidFill>
                  <a:srgbClr val="000000"/>
                </a:solidFill>
                <a:uFillTx/>
                <a:latin typeface="Helvetica Neue"/>
                <a:ea typeface="Helvetica Neue"/>
                <a:cs typeface="Helvetica Neue"/>
                <a:sym typeface="Helvetica Neue"/>
              </a:defRPr>
            </a:lvl1pPr>
            <a:lvl2pPr marL="889000" marR="0" indent="-444500" algn="l" defTabSz="584200" rtl="0" latinLnBrk="0">
              <a:lnSpc>
                <a:spcPct val="100000"/>
              </a:lnSpc>
              <a:spcBef>
                <a:spcPts val="4200"/>
              </a:spcBef>
              <a:spcAft>
                <a:spcPts val="0"/>
              </a:spcAft>
              <a:buClrTx/>
              <a:buSzPct val="145000"/>
              <a:buFontTx/>
              <a:buChar char="•"/>
              <a:defRPr sz="3200" b="0" i="0" u="none" strike="noStrike" cap="none" spc="0" baseline="0">
                <a:ln>
                  <a:noFill/>
                </a:ln>
                <a:solidFill>
                  <a:srgbClr val="000000"/>
                </a:solidFill>
                <a:uFillTx/>
                <a:latin typeface="Helvetica Neue"/>
                <a:ea typeface="Helvetica Neue"/>
                <a:cs typeface="Helvetica Neue"/>
                <a:sym typeface="Helvetica Neue"/>
              </a:defRPr>
            </a:lvl2pPr>
            <a:lvl3pPr marL="1333500" marR="0" indent="-444500" algn="l" defTabSz="584200" rtl="0" latinLnBrk="0">
              <a:lnSpc>
                <a:spcPct val="100000"/>
              </a:lnSpc>
              <a:spcBef>
                <a:spcPts val="4200"/>
              </a:spcBef>
              <a:spcAft>
                <a:spcPts val="0"/>
              </a:spcAft>
              <a:buClrTx/>
              <a:buSzPct val="145000"/>
              <a:buFontTx/>
              <a:buChar char="•"/>
              <a:defRPr sz="3200" b="0" i="0" u="none" strike="noStrike" cap="none" spc="0" baseline="0">
                <a:ln>
                  <a:noFill/>
                </a:ln>
                <a:solidFill>
                  <a:srgbClr val="000000"/>
                </a:solidFill>
                <a:uFillTx/>
                <a:latin typeface="Helvetica Neue"/>
                <a:ea typeface="Helvetica Neue"/>
                <a:cs typeface="Helvetica Neue"/>
                <a:sym typeface="Helvetica Neue"/>
              </a:defRPr>
            </a:lvl3pPr>
            <a:lvl4pPr marL="1778000" marR="0" indent="-444500" algn="l" defTabSz="584200" rtl="0" latinLnBrk="0">
              <a:lnSpc>
                <a:spcPct val="100000"/>
              </a:lnSpc>
              <a:spcBef>
                <a:spcPts val="4200"/>
              </a:spcBef>
              <a:spcAft>
                <a:spcPts val="0"/>
              </a:spcAft>
              <a:buClrTx/>
              <a:buSzPct val="145000"/>
              <a:buFontTx/>
              <a:buChar char="•"/>
              <a:defRPr sz="3200" b="0" i="0" u="none" strike="noStrike" cap="none" spc="0" baseline="0">
                <a:ln>
                  <a:noFill/>
                </a:ln>
                <a:solidFill>
                  <a:srgbClr val="000000"/>
                </a:solidFill>
                <a:uFillTx/>
                <a:latin typeface="Helvetica Neue"/>
                <a:ea typeface="Helvetica Neue"/>
                <a:cs typeface="Helvetica Neue"/>
                <a:sym typeface="Helvetica Neue"/>
              </a:defRPr>
            </a:lvl4pPr>
            <a:lvl5pPr marL="2222500" marR="0" indent="-444500" algn="l" defTabSz="584200" rtl="0" latinLnBrk="0">
              <a:lnSpc>
                <a:spcPct val="100000"/>
              </a:lnSpc>
              <a:spcBef>
                <a:spcPts val="4200"/>
              </a:spcBef>
              <a:spcAft>
                <a:spcPts val="0"/>
              </a:spcAft>
              <a:buClrTx/>
              <a:buSzPct val="145000"/>
              <a:buFontTx/>
              <a:buChar char="•"/>
              <a:defRPr sz="3200" b="0" i="0" u="none" strike="noStrike" cap="none" spc="0" baseline="0">
                <a:ln>
                  <a:noFill/>
                </a:ln>
                <a:solidFill>
                  <a:srgbClr val="000000"/>
                </a:solidFill>
                <a:uFillTx/>
                <a:latin typeface="Helvetica Neue"/>
                <a:ea typeface="Helvetica Neue"/>
                <a:cs typeface="Helvetica Neue"/>
                <a:sym typeface="Helvetica Neue"/>
              </a:defRPr>
            </a:lvl5pPr>
            <a:lvl6pPr marL="2667000" marR="0" indent="-444500" algn="l" defTabSz="584200" rtl="0" latinLnBrk="0">
              <a:lnSpc>
                <a:spcPct val="100000"/>
              </a:lnSpc>
              <a:spcBef>
                <a:spcPts val="4200"/>
              </a:spcBef>
              <a:spcAft>
                <a:spcPts val="0"/>
              </a:spcAft>
              <a:buClrTx/>
              <a:buSzPct val="145000"/>
              <a:buFontTx/>
              <a:buChar char="•"/>
              <a:defRPr sz="3200" b="0" i="0" u="none" strike="noStrike" cap="none" spc="0" baseline="0">
                <a:ln>
                  <a:noFill/>
                </a:ln>
                <a:solidFill>
                  <a:srgbClr val="000000"/>
                </a:solidFill>
                <a:uFillTx/>
                <a:latin typeface="Helvetica Neue"/>
                <a:ea typeface="Helvetica Neue"/>
                <a:cs typeface="Helvetica Neue"/>
                <a:sym typeface="Helvetica Neue"/>
              </a:defRPr>
            </a:lvl6pPr>
            <a:lvl7pPr marL="3111500" marR="0" indent="-444500" algn="l" defTabSz="584200" rtl="0" latinLnBrk="0">
              <a:lnSpc>
                <a:spcPct val="100000"/>
              </a:lnSpc>
              <a:spcBef>
                <a:spcPts val="4200"/>
              </a:spcBef>
              <a:spcAft>
                <a:spcPts val="0"/>
              </a:spcAft>
              <a:buClrTx/>
              <a:buSzPct val="145000"/>
              <a:buFontTx/>
              <a:buChar char="•"/>
              <a:defRPr sz="3200" b="0" i="0" u="none" strike="noStrike" cap="none" spc="0" baseline="0">
                <a:ln>
                  <a:noFill/>
                </a:ln>
                <a:solidFill>
                  <a:srgbClr val="000000"/>
                </a:solidFill>
                <a:uFillTx/>
                <a:latin typeface="Helvetica Neue"/>
                <a:ea typeface="Helvetica Neue"/>
                <a:cs typeface="Helvetica Neue"/>
                <a:sym typeface="Helvetica Neue"/>
              </a:defRPr>
            </a:lvl7pPr>
            <a:lvl8pPr marL="3556000" marR="0" indent="-444500" algn="l" defTabSz="584200" rtl="0" latinLnBrk="0">
              <a:lnSpc>
                <a:spcPct val="100000"/>
              </a:lnSpc>
              <a:spcBef>
                <a:spcPts val="4200"/>
              </a:spcBef>
              <a:spcAft>
                <a:spcPts val="0"/>
              </a:spcAft>
              <a:buClrTx/>
              <a:buSzPct val="145000"/>
              <a:buFontTx/>
              <a:buChar char="•"/>
              <a:defRPr sz="3200" b="0" i="0" u="none" strike="noStrike" cap="none" spc="0" baseline="0">
                <a:ln>
                  <a:noFill/>
                </a:ln>
                <a:solidFill>
                  <a:srgbClr val="000000"/>
                </a:solidFill>
                <a:uFillTx/>
                <a:latin typeface="Helvetica Neue"/>
                <a:ea typeface="Helvetica Neue"/>
                <a:cs typeface="Helvetica Neue"/>
                <a:sym typeface="Helvetica Neue"/>
              </a:defRPr>
            </a:lvl8pPr>
            <a:lvl9pPr marL="4000500" marR="0" indent="-444500" algn="l" defTabSz="584200" rtl="0" latinLnBrk="0">
              <a:lnSpc>
                <a:spcPct val="100000"/>
              </a:lnSpc>
              <a:spcBef>
                <a:spcPts val="4200"/>
              </a:spcBef>
              <a:spcAft>
                <a:spcPts val="0"/>
              </a:spcAft>
              <a:buClrTx/>
              <a:buSzPct val="145000"/>
              <a:buFontTx/>
              <a:buChar char="•"/>
              <a:defRPr sz="3200" b="0" i="0" u="none" strike="noStrike" cap="none" spc="0" baseline="0">
                <a:ln>
                  <a:noFill/>
                </a:ln>
                <a:solidFill>
                  <a:srgbClr val="000000"/>
                </a:solidFill>
                <a:uFillTx/>
                <a:latin typeface="Helvetica Neue"/>
                <a:ea typeface="Helvetica Neue"/>
                <a:cs typeface="Helvetica Neue"/>
                <a:sym typeface="Helvetica Neue"/>
              </a:defRPr>
            </a:lvl9pPr>
          </a:lstStyle>
          <a:p>
            <a:pPr hangingPunct="1">
              <a:buSzPct val="100000"/>
              <a:buFont typeface="Wingdings" panose="05000000000000000000" pitchFamily="2" charset="2"/>
              <a:buChar char="l"/>
              <a:defRPr/>
            </a:pPr>
            <a:r>
              <a:rPr lang="zh-CN" altLang="en-US" dirty="0">
                <a:solidFill>
                  <a:schemeClr val="tx1"/>
                </a:solidFill>
                <a:latin typeface="微软雅黑" panose="020B0503020204020204" pitchFamily="34" charset="-122"/>
                <a:ea typeface="微软雅黑" panose="020B0503020204020204" pitchFamily="34" charset="-122"/>
              </a:rPr>
              <a:t>背景</a:t>
            </a:r>
            <a:r>
              <a:rPr lang="en-US" altLang="zh-CN" dirty="0">
                <a:solidFill>
                  <a:schemeClr val="tx1"/>
                </a:solidFill>
                <a:latin typeface="微软雅黑" panose="020B0503020204020204" pitchFamily="34" charset="-122"/>
                <a:ea typeface="微软雅黑" panose="020B0503020204020204" pitchFamily="34" charset="-122"/>
              </a:rPr>
              <a:t> · </a:t>
            </a:r>
            <a:r>
              <a:rPr lang="zh-CN" altLang="en-US" dirty="0">
                <a:solidFill>
                  <a:schemeClr val="tx1"/>
                </a:solidFill>
                <a:latin typeface="微软雅黑" panose="020B0503020204020204" pitchFamily="34" charset="-122"/>
                <a:ea typeface="微软雅黑" panose="020B0503020204020204" pitchFamily="34" charset="-122"/>
              </a:rPr>
              <a:t>为什么选择楚辞</a:t>
            </a:r>
            <a:endParaRPr lang="zh-CN" altLang="en-US" sz="1600" dirty="0">
              <a:solidFill>
                <a:schemeClr val="tx1"/>
              </a:solidFill>
              <a:latin typeface="微软雅黑" panose="020B0503020204020204" pitchFamily="34" charset="-122"/>
              <a:ea typeface="微软雅黑" panose="020B0503020204020204" pitchFamily="34" charset="-122"/>
            </a:endParaRPr>
          </a:p>
          <a:p>
            <a:pPr hangingPunct="1">
              <a:buSzPct val="100000"/>
              <a:buFont typeface="Wingdings" panose="05000000000000000000" pitchFamily="2" charset="2"/>
              <a:buChar char="l"/>
              <a:defRPr/>
            </a:pPr>
            <a:r>
              <a:rPr lang="zh-CN" altLang="en-US" dirty="0">
                <a:solidFill>
                  <a:schemeClr val="tx1"/>
                </a:solidFill>
                <a:latin typeface="微软雅黑" panose="020B0503020204020204" pitchFamily="34" charset="-122"/>
                <a:ea typeface="微软雅黑" panose="020B0503020204020204" pitchFamily="34" charset="-122"/>
              </a:rPr>
              <a:t>楚辞带来的困难与应对</a:t>
            </a:r>
            <a:endParaRPr lang="zh-CN" altLang="en-US" dirty="0">
              <a:solidFill>
                <a:schemeClr val="tx1"/>
              </a:solidFill>
              <a:latin typeface="微软雅黑" panose="020B0503020204020204" pitchFamily="34" charset="-122"/>
              <a:ea typeface="微软雅黑" panose="020B0503020204020204" pitchFamily="34" charset="-122"/>
            </a:endParaRPr>
          </a:p>
          <a:p>
            <a:pPr hangingPunct="1">
              <a:buSzPct val="100000"/>
              <a:buFont typeface="Wingdings" panose="05000000000000000000" pitchFamily="2" charset="2"/>
              <a:buChar char="l"/>
              <a:defRPr/>
            </a:pPr>
            <a:r>
              <a:rPr lang="zh-CN" altLang="en-US" dirty="0">
                <a:solidFill>
                  <a:schemeClr val="tx1"/>
                </a:solidFill>
                <a:latin typeface="微软雅黑" panose="020B0503020204020204" pitchFamily="34" charset="-122"/>
                <a:ea typeface="微软雅黑" panose="020B0503020204020204" pitchFamily="34" charset="-122"/>
              </a:rPr>
              <a:t>数据预处理</a:t>
            </a:r>
            <a:endParaRPr lang="zh-CN" altLang="en-US" dirty="0">
              <a:solidFill>
                <a:schemeClr val="tx1"/>
              </a:solidFill>
              <a:latin typeface="微软雅黑" panose="020B0503020204020204" pitchFamily="34" charset="-122"/>
              <a:ea typeface="微软雅黑" panose="020B0503020204020204" pitchFamily="34" charset="-122"/>
            </a:endParaRPr>
          </a:p>
          <a:p>
            <a:pPr hangingPunct="1">
              <a:buSzPct val="100000"/>
              <a:buFont typeface="Wingdings" panose="05000000000000000000" pitchFamily="2" charset="2"/>
              <a:buChar char="l"/>
              <a:defRPr/>
            </a:pPr>
            <a:r>
              <a:rPr lang="zh-CN" altLang="en-US" dirty="0">
                <a:solidFill>
                  <a:schemeClr val="tx1"/>
                </a:solidFill>
                <a:latin typeface="微软雅黑" panose="020B0503020204020204" pitchFamily="34" charset="-122"/>
                <a:ea typeface="微软雅黑" panose="020B0503020204020204" pitchFamily="34" charset="-122"/>
              </a:rPr>
              <a:t>模型</a:t>
            </a:r>
            <a:r>
              <a:rPr lang="zh-CN" altLang="en-US" dirty="0">
                <a:solidFill>
                  <a:schemeClr val="tx1"/>
                </a:solidFill>
                <a:latin typeface="微软雅黑" panose="020B0503020204020204" pitchFamily="34" charset="-122"/>
                <a:ea typeface="微软雅黑" panose="020B0503020204020204" pitchFamily="34" charset="-122"/>
              </a:rPr>
              <a:t>简介</a:t>
            </a:r>
            <a:endParaRPr lang="zh-CN" altLang="en-US" dirty="0">
              <a:solidFill>
                <a:schemeClr val="tx1"/>
              </a:solidFill>
              <a:latin typeface="微软雅黑" panose="020B0503020204020204" pitchFamily="34" charset="-122"/>
              <a:ea typeface="微软雅黑" panose="020B0503020204020204" pitchFamily="34" charset="-122"/>
            </a:endParaRPr>
          </a:p>
          <a:p>
            <a:pPr hangingPunct="1">
              <a:buSzPct val="100000"/>
              <a:buFont typeface="Wingdings" panose="05000000000000000000" pitchFamily="2" charset="2"/>
              <a:buChar char="l"/>
              <a:defRPr/>
            </a:pPr>
            <a:r>
              <a:rPr lang="zh-CN" altLang="en-US" dirty="0">
                <a:solidFill>
                  <a:schemeClr val="tx1"/>
                </a:solidFill>
                <a:latin typeface="微软雅黑" panose="020B0503020204020204" pitchFamily="34" charset="-122"/>
                <a:ea typeface="微软雅黑" panose="020B0503020204020204" pitchFamily="34" charset="-122"/>
              </a:rPr>
              <a:t>交互效果</a:t>
            </a:r>
            <a:r>
              <a:rPr lang="zh-CN" altLang="en-US" dirty="0">
                <a:solidFill>
                  <a:schemeClr val="tx1"/>
                </a:solidFill>
                <a:latin typeface="微软雅黑" panose="020B0503020204020204" pitchFamily="34" charset="-122"/>
                <a:ea typeface="微软雅黑" panose="020B0503020204020204" pitchFamily="34" charset="-122"/>
              </a:rPr>
              <a:t>展示</a:t>
            </a:r>
            <a:endParaRPr lang="zh-CN" altLang="en-US" dirty="0">
              <a:solidFill>
                <a:schemeClr val="tx1"/>
              </a:solidFill>
              <a:latin typeface="微软雅黑" panose="020B0503020204020204" pitchFamily="34" charset="-122"/>
              <a:ea typeface="微软雅黑" panose="020B0503020204020204" pitchFamily="34" charset="-122"/>
            </a:endParaRPr>
          </a:p>
          <a:p>
            <a:pPr hangingPunct="1">
              <a:buSzPct val="100000"/>
              <a:buFont typeface="Wingdings" panose="05000000000000000000" pitchFamily="2" charset="2"/>
              <a:buChar char="l"/>
              <a:defRPr/>
            </a:pPr>
            <a:r>
              <a:rPr lang="zh-CN" altLang="en-US" dirty="0">
                <a:solidFill>
                  <a:schemeClr val="tx1"/>
                </a:solidFill>
                <a:latin typeface="微软雅黑" panose="020B0503020204020204" pitchFamily="34" charset="-122"/>
                <a:ea typeface="微软雅黑" panose="020B0503020204020204" pitchFamily="34" charset="-122"/>
              </a:rPr>
              <a:t>分工与</a:t>
            </a:r>
            <a:r>
              <a:rPr lang="zh-CN" altLang="en-US" dirty="0">
                <a:solidFill>
                  <a:schemeClr val="tx1"/>
                </a:solidFill>
                <a:latin typeface="微软雅黑" panose="020B0503020204020204" pitchFamily="34" charset="-122"/>
                <a:ea typeface="微软雅黑" panose="020B0503020204020204" pitchFamily="34" charset="-122"/>
              </a:rPr>
              <a:t>感悟</a:t>
            </a:r>
            <a:endParaRPr lang="zh-CN" altLang="en-US" dirty="0">
              <a:solidFill>
                <a:schemeClr val="tx1"/>
              </a:solidFill>
              <a:latin typeface="微软雅黑" panose="020B0503020204020204" pitchFamily="34" charset="-122"/>
              <a:ea typeface="微软雅黑" panose="020B0503020204020204" pitchFamily="34" charset="-122"/>
            </a:endParaRP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背景 · 为什么选择楚辞</a:t>
            </a:r>
            <a:endParaRPr lang="zh-CN" altLang="en-US" dirty="0"/>
          </a:p>
        </p:txBody>
      </p:sp>
      <p:sp>
        <p:nvSpPr>
          <p:cNvPr id="12" name="内容占位符 2"/>
          <p:cNvSpPr txBox="1"/>
          <p:nvPr/>
        </p:nvSpPr>
        <p:spPr>
          <a:xfrm>
            <a:off x="982733" y="1480972"/>
            <a:ext cx="11039334" cy="7876803"/>
          </a:xfrm>
          <a:prstGeom prst="rect">
            <a:avLst/>
          </a:prstGeom>
        </p:spPr>
        <p:txBody>
          <a:bodyPr/>
          <a:lstStyle>
            <a:lvl1pPr marL="444500" marR="0" indent="-444500" algn="l" defTabSz="584200" rtl="0" latinLnBrk="0">
              <a:lnSpc>
                <a:spcPct val="100000"/>
              </a:lnSpc>
              <a:spcBef>
                <a:spcPts val="4200"/>
              </a:spcBef>
              <a:spcAft>
                <a:spcPts val="0"/>
              </a:spcAft>
              <a:buClrTx/>
              <a:buSzPct val="145000"/>
              <a:buFontTx/>
              <a:buChar char="•"/>
              <a:defRPr sz="3200" b="0" i="0" u="none" strike="noStrike" cap="none" spc="0" baseline="0">
                <a:ln>
                  <a:noFill/>
                </a:ln>
                <a:solidFill>
                  <a:srgbClr val="000000"/>
                </a:solidFill>
                <a:uFillTx/>
                <a:latin typeface="Helvetica Neue"/>
                <a:ea typeface="Helvetica Neue"/>
                <a:cs typeface="Helvetica Neue"/>
                <a:sym typeface="Helvetica Neue"/>
              </a:defRPr>
            </a:lvl1pPr>
            <a:lvl2pPr marL="889000" marR="0" indent="-444500" algn="l" defTabSz="584200" rtl="0" latinLnBrk="0">
              <a:lnSpc>
                <a:spcPct val="100000"/>
              </a:lnSpc>
              <a:spcBef>
                <a:spcPts val="4200"/>
              </a:spcBef>
              <a:spcAft>
                <a:spcPts val="0"/>
              </a:spcAft>
              <a:buClrTx/>
              <a:buSzPct val="145000"/>
              <a:buFontTx/>
              <a:buChar char="•"/>
              <a:defRPr sz="3200" b="0" i="0" u="none" strike="noStrike" cap="none" spc="0" baseline="0">
                <a:ln>
                  <a:noFill/>
                </a:ln>
                <a:solidFill>
                  <a:srgbClr val="000000"/>
                </a:solidFill>
                <a:uFillTx/>
                <a:latin typeface="Helvetica Neue"/>
                <a:ea typeface="Helvetica Neue"/>
                <a:cs typeface="Helvetica Neue"/>
                <a:sym typeface="Helvetica Neue"/>
              </a:defRPr>
            </a:lvl2pPr>
            <a:lvl3pPr marL="1333500" marR="0" indent="-444500" algn="l" defTabSz="584200" rtl="0" latinLnBrk="0">
              <a:lnSpc>
                <a:spcPct val="100000"/>
              </a:lnSpc>
              <a:spcBef>
                <a:spcPts val="4200"/>
              </a:spcBef>
              <a:spcAft>
                <a:spcPts val="0"/>
              </a:spcAft>
              <a:buClrTx/>
              <a:buSzPct val="145000"/>
              <a:buFontTx/>
              <a:buChar char="•"/>
              <a:defRPr sz="3200" b="0" i="0" u="none" strike="noStrike" cap="none" spc="0" baseline="0">
                <a:ln>
                  <a:noFill/>
                </a:ln>
                <a:solidFill>
                  <a:srgbClr val="000000"/>
                </a:solidFill>
                <a:uFillTx/>
                <a:latin typeface="Helvetica Neue"/>
                <a:ea typeface="Helvetica Neue"/>
                <a:cs typeface="Helvetica Neue"/>
                <a:sym typeface="Helvetica Neue"/>
              </a:defRPr>
            </a:lvl3pPr>
            <a:lvl4pPr marL="1778000" marR="0" indent="-444500" algn="l" defTabSz="584200" rtl="0" latinLnBrk="0">
              <a:lnSpc>
                <a:spcPct val="100000"/>
              </a:lnSpc>
              <a:spcBef>
                <a:spcPts val="4200"/>
              </a:spcBef>
              <a:spcAft>
                <a:spcPts val="0"/>
              </a:spcAft>
              <a:buClrTx/>
              <a:buSzPct val="145000"/>
              <a:buFontTx/>
              <a:buChar char="•"/>
              <a:defRPr sz="3200" b="0" i="0" u="none" strike="noStrike" cap="none" spc="0" baseline="0">
                <a:ln>
                  <a:noFill/>
                </a:ln>
                <a:solidFill>
                  <a:srgbClr val="000000"/>
                </a:solidFill>
                <a:uFillTx/>
                <a:latin typeface="Helvetica Neue"/>
                <a:ea typeface="Helvetica Neue"/>
                <a:cs typeface="Helvetica Neue"/>
                <a:sym typeface="Helvetica Neue"/>
              </a:defRPr>
            </a:lvl4pPr>
            <a:lvl5pPr marL="2222500" marR="0" indent="-444500" algn="l" defTabSz="584200" rtl="0" latinLnBrk="0">
              <a:lnSpc>
                <a:spcPct val="100000"/>
              </a:lnSpc>
              <a:spcBef>
                <a:spcPts val="4200"/>
              </a:spcBef>
              <a:spcAft>
                <a:spcPts val="0"/>
              </a:spcAft>
              <a:buClrTx/>
              <a:buSzPct val="145000"/>
              <a:buFontTx/>
              <a:buChar char="•"/>
              <a:defRPr sz="3200" b="0" i="0" u="none" strike="noStrike" cap="none" spc="0" baseline="0">
                <a:ln>
                  <a:noFill/>
                </a:ln>
                <a:solidFill>
                  <a:srgbClr val="000000"/>
                </a:solidFill>
                <a:uFillTx/>
                <a:latin typeface="Helvetica Neue"/>
                <a:ea typeface="Helvetica Neue"/>
                <a:cs typeface="Helvetica Neue"/>
                <a:sym typeface="Helvetica Neue"/>
              </a:defRPr>
            </a:lvl5pPr>
            <a:lvl6pPr marL="2667000" marR="0" indent="-444500" algn="l" defTabSz="584200" rtl="0" latinLnBrk="0">
              <a:lnSpc>
                <a:spcPct val="100000"/>
              </a:lnSpc>
              <a:spcBef>
                <a:spcPts val="4200"/>
              </a:spcBef>
              <a:spcAft>
                <a:spcPts val="0"/>
              </a:spcAft>
              <a:buClrTx/>
              <a:buSzPct val="145000"/>
              <a:buFontTx/>
              <a:buChar char="•"/>
              <a:defRPr sz="3200" b="0" i="0" u="none" strike="noStrike" cap="none" spc="0" baseline="0">
                <a:ln>
                  <a:noFill/>
                </a:ln>
                <a:solidFill>
                  <a:srgbClr val="000000"/>
                </a:solidFill>
                <a:uFillTx/>
                <a:latin typeface="Helvetica Neue"/>
                <a:ea typeface="Helvetica Neue"/>
                <a:cs typeface="Helvetica Neue"/>
                <a:sym typeface="Helvetica Neue"/>
              </a:defRPr>
            </a:lvl6pPr>
            <a:lvl7pPr marL="3111500" marR="0" indent="-444500" algn="l" defTabSz="584200" rtl="0" latinLnBrk="0">
              <a:lnSpc>
                <a:spcPct val="100000"/>
              </a:lnSpc>
              <a:spcBef>
                <a:spcPts val="4200"/>
              </a:spcBef>
              <a:spcAft>
                <a:spcPts val="0"/>
              </a:spcAft>
              <a:buClrTx/>
              <a:buSzPct val="145000"/>
              <a:buFontTx/>
              <a:buChar char="•"/>
              <a:defRPr sz="3200" b="0" i="0" u="none" strike="noStrike" cap="none" spc="0" baseline="0">
                <a:ln>
                  <a:noFill/>
                </a:ln>
                <a:solidFill>
                  <a:srgbClr val="000000"/>
                </a:solidFill>
                <a:uFillTx/>
                <a:latin typeface="Helvetica Neue"/>
                <a:ea typeface="Helvetica Neue"/>
                <a:cs typeface="Helvetica Neue"/>
                <a:sym typeface="Helvetica Neue"/>
              </a:defRPr>
            </a:lvl7pPr>
            <a:lvl8pPr marL="3556000" marR="0" indent="-444500" algn="l" defTabSz="584200" rtl="0" latinLnBrk="0">
              <a:lnSpc>
                <a:spcPct val="100000"/>
              </a:lnSpc>
              <a:spcBef>
                <a:spcPts val="4200"/>
              </a:spcBef>
              <a:spcAft>
                <a:spcPts val="0"/>
              </a:spcAft>
              <a:buClrTx/>
              <a:buSzPct val="145000"/>
              <a:buFontTx/>
              <a:buChar char="•"/>
              <a:defRPr sz="3200" b="0" i="0" u="none" strike="noStrike" cap="none" spc="0" baseline="0">
                <a:ln>
                  <a:noFill/>
                </a:ln>
                <a:solidFill>
                  <a:srgbClr val="000000"/>
                </a:solidFill>
                <a:uFillTx/>
                <a:latin typeface="Helvetica Neue"/>
                <a:ea typeface="Helvetica Neue"/>
                <a:cs typeface="Helvetica Neue"/>
                <a:sym typeface="Helvetica Neue"/>
              </a:defRPr>
            </a:lvl8pPr>
            <a:lvl9pPr marL="4000500" marR="0" indent="-444500" algn="l" defTabSz="584200" rtl="0" latinLnBrk="0">
              <a:lnSpc>
                <a:spcPct val="100000"/>
              </a:lnSpc>
              <a:spcBef>
                <a:spcPts val="4200"/>
              </a:spcBef>
              <a:spcAft>
                <a:spcPts val="0"/>
              </a:spcAft>
              <a:buClrTx/>
              <a:buSzPct val="145000"/>
              <a:buFontTx/>
              <a:buChar char="•"/>
              <a:defRPr sz="3200" b="0" i="0" u="none" strike="noStrike" cap="none" spc="0" baseline="0">
                <a:ln>
                  <a:noFill/>
                </a:ln>
                <a:solidFill>
                  <a:srgbClr val="000000"/>
                </a:solidFill>
                <a:uFillTx/>
                <a:latin typeface="Helvetica Neue"/>
                <a:ea typeface="Helvetica Neue"/>
                <a:cs typeface="Helvetica Neue"/>
                <a:sym typeface="Helvetica Neue"/>
              </a:defRPr>
            </a:lvl9pPr>
          </a:lstStyle>
          <a:p>
            <a:pPr hangingPunct="1">
              <a:buSzPct val="100000"/>
              <a:buFont typeface="Wingdings" panose="05000000000000000000" pitchFamily="2" charset="2"/>
              <a:buChar char="l"/>
              <a:defRPr/>
            </a:pPr>
            <a:r>
              <a:rPr lang="en-US" altLang="zh-CN" sz="4000" dirty="0">
                <a:solidFill>
                  <a:schemeClr val="tx1"/>
                </a:solidFill>
                <a:latin typeface="微软雅黑" panose="020B0503020204020204" pitchFamily="34" charset="-122"/>
                <a:ea typeface="微软雅黑" panose="020B0503020204020204" pitchFamily="34" charset="-122"/>
              </a:rPr>
              <a:t>《楚辞》是最早的浪漫主义诗歌总集及浪漫主义文学源头</a:t>
            </a:r>
            <a:endParaRPr lang="en-US" altLang="zh-CN" sz="4000" dirty="0">
              <a:solidFill>
                <a:schemeClr val="tx1"/>
              </a:solidFill>
              <a:latin typeface="微软雅黑" panose="020B0503020204020204" pitchFamily="34" charset="-122"/>
              <a:ea typeface="微软雅黑" panose="020B0503020204020204" pitchFamily="34" charset="-122"/>
            </a:endParaRPr>
          </a:p>
          <a:p>
            <a:pPr hangingPunct="1">
              <a:buSzPct val="100000"/>
              <a:buFont typeface="Wingdings" panose="05000000000000000000" pitchFamily="2" charset="2"/>
              <a:buChar char="l"/>
              <a:defRPr/>
            </a:pPr>
            <a:r>
              <a:rPr lang="en-US" altLang="zh-CN" sz="4000" dirty="0">
                <a:solidFill>
                  <a:schemeClr val="tx1"/>
                </a:solidFill>
                <a:latin typeface="微软雅黑" panose="020B0503020204020204" pitchFamily="34" charset="-122"/>
                <a:ea typeface="微软雅黑" panose="020B0503020204020204" pitchFamily="34" charset="-122"/>
              </a:rPr>
              <a:t>当下人们已经有许多古诗词生成的尝试，但是楚辞生成仍然冷门。这也</a:t>
            </a:r>
            <a:r>
              <a:rPr lang="zh-CN" altLang="en-US" sz="4000" dirty="0">
                <a:solidFill>
                  <a:schemeClr val="tx1"/>
                </a:solidFill>
                <a:latin typeface="微软雅黑" panose="020B0503020204020204" pitchFamily="34" charset="-122"/>
                <a:ea typeface="微软雅黑" panose="020B0503020204020204" pitchFamily="34" charset="-122"/>
              </a:rPr>
              <a:t>引起</a:t>
            </a:r>
            <a:r>
              <a:rPr lang="en-US" altLang="zh-CN" sz="4000" dirty="0">
                <a:solidFill>
                  <a:schemeClr val="tx1"/>
                </a:solidFill>
                <a:latin typeface="微软雅黑" panose="020B0503020204020204" pitchFamily="34" charset="-122"/>
                <a:ea typeface="微软雅黑" panose="020B0503020204020204" pitchFamily="34" charset="-122"/>
              </a:rPr>
              <a:t>我们探索这一领域的兴趣。</a:t>
            </a:r>
            <a:endParaRPr lang="en-US" altLang="zh-CN" sz="4000" dirty="0">
              <a:solidFill>
                <a:schemeClr val="tx1"/>
              </a:solidFill>
              <a:latin typeface="微软雅黑" panose="020B0503020204020204" pitchFamily="34" charset="-122"/>
              <a:ea typeface="微软雅黑" panose="020B0503020204020204" pitchFamily="34" charset="-122"/>
            </a:endParaRPr>
          </a:p>
          <a:p>
            <a:pPr hangingPunct="1">
              <a:buSzPct val="100000"/>
              <a:buFont typeface="Wingdings" panose="05000000000000000000" pitchFamily="2" charset="2"/>
              <a:buChar char="l"/>
              <a:defRPr/>
            </a:pPr>
            <a:r>
              <a:rPr lang="en-US" altLang="zh-CN" sz="3600" dirty="0">
                <a:solidFill>
                  <a:schemeClr val="tx1"/>
                </a:solidFill>
                <a:latin typeface="华文新魏" panose="02010800040101010101" charset="-122"/>
                <a:ea typeface="华文新魏" panose="02010800040101010101" charset="-122"/>
              </a:rPr>
              <a:t>沅有芷兮澧有兰，思公子兮未敢言。         </a:t>
            </a:r>
            <a:r>
              <a:rPr lang="zh-CN" altLang="en-US" sz="3600" dirty="0">
                <a:solidFill>
                  <a:schemeClr val="tx1"/>
                </a:solidFill>
                <a:latin typeface="华文新魏" panose="02010800040101010101" charset="-122"/>
                <a:ea typeface="华文新魏" panose="02010800040101010101" charset="-122"/>
              </a:rPr>
              <a:t>《湘夫人》</a:t>
            </a:r>
            <a:endParaRPr lang="en-US" altLang="zh-CN" sz="3600" dirty="0">
              <a:solidFill>
                <a:schemeClr val="tx1"/>
              </a:solidFill>
              <a:latin typeface="华文新魏" panose="02010800040101010101" charset="-122"/>
              <a:ea typeface="华文新魏" panose="02010800040101010101" charset="-122"/>
            </a:endParaRPr>
          </a:p>
          <a:p>
            <a:pPr hangingPunct="1">
              <a:buSzPct val="100000"/>
              <a:buFont typeface="Wingdings" panose="05000000000000000000" pitchFamily="2" charset="2"/>
              <a:buChar char="l"/>
              <a:defRPr/>
            </a:pPr>
            <a:r>
              <a:rPr lang="en-US" altLang="zh-CN" sz="3600" dirty="0">
                <a:solidFill>
                  <a:schemeClr val="tx1"/>
                </a:solidFill>
                <a:latin typeface="华文新魏" panose="02010800040101010101" charset="-122"/>
                <a:ea typeface="华文新魏" panose="02010800040101010101" charset="-122"/>
              </a:rPr>
              <a:t>悲莫悲兮生别离，乐莫乐兮新相知。         </a:t>
            </a:r>
            <a:r>
              <a:rPr lang="zh-CN" altLang="en-US" sz="3600" dirty="0">
                <a:solidFill>
                  <a:schemeClr val="tx1"/>
                </a:solidFill>
                <a:latin typeface="华文新魏" panose="02010800040101010101" charset="-122"/>
                <a:ea typeface="华文新魏" panose="02010800040101010101" charset="-122"/>
              </a:rPr>
              <a:t>《少司命》</a:t>
            </a:r>
            <a:endParaRPr lang="zh-CN" altLang="en-US" sz="3600" dirty="0">
              <a:solidFill>
                <a:schemeClr val="tx1"/>
              </a:solidFill>
              <a:latin typeface="华文新魏" panose="02010800040101010101" charset="-122"/>
              <a:ea typeface="华文新魏" panose="02010800040101010101" charset="-122"/>
            </a:endParaRPr>
          </a:p>
          <a:p>
            <a:pPr hangingPunct="1">
              <a:buSzPct val="100000"/>
              <a:buFont typeface="Wingdings" panose="05000000000000000000" pitchFamily="2" charset="2"/>
              <a:buChar char="l"/>
              <a:defRPr/>
            </a:pPr>
            <a:r>
              <a:rPr lang="en-US" altLang="zh-CN" sz="3600" dirty="0">
                <a:solidFill>
                  <a:schemeClr val="tx1"/>
                </a:solidFill>
                <a:latin typeface="华文新魏" panose="02010800040101010101" charset="-122"/>
                <a:ea typeface="华文新魏" panose="02010800040101010101" charset="-122"/>
              </a:rPr>
              <a:t>怀朕情而不发兮，余焉能忍而与此终古</a:t>
            </a:r>
            <a:r>
              <a:rPr lang="zh-CN" altLang="en-US" sz="3600" dirty="0">
                <a:solidFill>
                  <a:schemeClr val="tx1"/>
                </a:solidFill>
                <a:latin typeface="华文新魏" panose="02010800040101010101" charset="-122"/>
                <a:ea typeface="华文新魏" panose="02010800040101010101" charset="-122"/>
              </a:rPr>
              <a:t>！</a:t>
            </a:r>
            <a:r>
              <a:rPr lang="en-US" altLang="zh-CN" sz="3600" dirty="0">
                <a:solidFill>
                  <a:schemeClr val="tx1"/>
                </a:solidFill>
                <a:latin typeface="华文新魏" panose="02010800040101010101" charset="-122"/>
                <a:ea typeface="华文新魏" panose="02010800040101010101" charset="-122"/>
              </a:rPr>
              <a:t> </a:t>
            </a:r>
            <a:r>
              <a:rPr lang="zh-CN" altLang="en-US" sz="3600" dirty="0">
                <a:solidFill>
                  <a:schemeClr val="tx1"/>
                </a:solidFill>
                <a:latin typeface="华文新魏" panose="02010800040101010101" charset="-122"/>
                <a:ea typeface="华文新魏" panose="02010800040101010101" charset="-122"/>
              </a:rPr>
              <a:t>《离骚》</a:t>
            </a:r>
            <a:endParaRPr lang="en-US" altLang="zh-CN" sz="3600" dirty="0">
              <a:solidFill>
                <a:schemeClr val="tx1"/>
              </a:solidFill>
              <a:latin typeface="华文新魏" panose="02010800040101010101" charset="-122"/>
              <a:ea typeface="华文新魏" panose="02010800040101010101" charset="-122"/>
            </a:endParaRPr>
          </a:p>
          <a:p>
            <a:pPr hangingPunct="1">
              <a:buSzPct val="100000"/>
              <a:buFont typeface="Wingdings" panose="05000000000000000000" pitchFamily="2" charset="2"/>
              <a:buChar char="l"/>
              <a:defRPr/>
            </a:pPr>
            <a:endParaRPr lang="en-US" altLang="zh-CN" sz="3600" dirty="0">
              <a:solidFill>
                <a:schemeClr val="tx1"/>
              </a:solidFill>
              <a:latin typeface="华文新魏" panose="02010800040101010101" charset="-122"/>
              <a:ea typeface="华文新魏" panose="02010800040101010101" charset="-122"/>
            </a:endParaRP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楚辞带来的困难与应对</a:t>
            </a:r>
            <a:endParaRPr lang="zh-CN" altLang="en-US" dirty="0"/>
          </a:p>
        </p:txBody>
      </p:sp>
      <p:sp>
        <p:nvSpPr>
          <p:cNvPr id="12" name="内容占位符 2"/>
          <p:cNvSpPr txBox="1"/>
          <p:nvPr/>
        </p:nvSpPr>
        <p:spPr>
          <a:xfrm>
            <a:off x="982733" y="1445412"/>
            <a:ext cx="11039334" cy="7876803"/>
          </a:xfrm>
          <a:prstGeom prst="rect">
            <a:avLst/>
          </a:prstGeom>
        </p:spPr>
        <p:txBody>
          <a:bodyPr/>
          <a:lstStyle>
            <a:lvl1pPr marL="444500" marR="0" indent="-444500" algn="l" defTabSz="584200" rtl="0" latinLnBrk="0">
              <a:lnSpc>
                <a:spcPct val="100000"/>
              </a:lnSpc>
              <a:spcBef>
                <a:spcPts val="4200"/>
              </a:spcBef>
              <a:spcAft>
                <a:spcPts val="0"/>
              </a:spcAft>
              <a:buClrTx/>
              <a:buSzPct val="145000"/>
              <a:buFontTx/>
              <a:buChar char="•"/>
              <a:defRPr sz="3200" b="0" i="0" u="none" strike="noStrike" cap="none" spc="0" baseline="0">
                <a:ln>
                  <a:noFill/>
                </a:ln>
                <a:solidFill>
                  <a:srgbClr val="000000"/>
                </a:solidFill>
                <a:uFillTx/>
                <a:latin typeface="Helvetica Neue"/>
                <a:ea typeface="Helvetica Neue"/>
                <a:cs typeface="Helvetica Neue"/>
                <a:sym typeface="Helvetica Neue"/>
              </a:defRPr>
            </a:lvl1pPr>
            <a:lvl2pPr marL="889000" marR="0" indent="-444500" algn="l" defTabSz="584200" rtl="0" latinLnBrk="0">
              <a:lnSpc>
                <a:spcPct val="100000"/>
              </a:lnSpc>
              <a:spcBef>
                <a:spcPts val="4200"/>
              </a:spcBef>
              <a:spcAft>
                <a:spcPts val="0"/>
              </a:spcAft>
              <a:buClrTx/>
              <a:buSzPct val="145000"/>
              <a:buFontTx/>
              <a:buChar char="•"/>
              <a:defRPr sz="3200" b="0" i="0" u="none" strike="noStrike" cap="none" spc="0" baseline="0">
                <a:ln>
                  <a:noFill/>
                </a:ln>
                <a:solidFill>
                  <a:srgbClr val="000000"/>
                </a:solidFill>
                <a:uFillTx/>
                <a:latin typeface="Helvetica Neue"/>
                <a:ea typeface="Helvetica Neue"/>
                <a:cs typeface="Helvetica Neue"/>
                <a:sym typeface="Helvetica Neue"/>
              </a:defRPr>
            </a:lvl2pPr>
            <a:lvl3pPr marL="1333500" marR="0" indent="-444500" algn="l" defTabSz="584200" rtl="0" latinLnBrk="0">
              <a:lnSpc>
                <a:spcPct val="100000"/>
              </a:lnSpc>
              <a:spcBef>
                <a:spcPts val="4200"/>
              </a:spcBef>
              <a:spcAft>
                <a:spcPts val="0"/>
              </a:spcAft>
              <a:buClrTx/>
              <a:buSzPct val="145000"/>
              <a:buFontTx/>
              <a:buChar char="•"/>
              <a:defRPr sz="3200" b="0" i="0" u="none" strike="noStrike" cap="none" spc="0" baseline="0">
                <a:ln>
                  <a:noFill/>
                </a:ln>
                <a:solidFill>
                  <a:srgbClr val="000000"/>
                </a:solidFill>
                <a:uFillTx/>
                <a:latin typeface="Helvetica Neue"/>
                <a:ea typeface="Helvetica Neue"/>
                <a:cs typeface="Helvetica Neue"/>
                <a:sym typeface="Helvetica Neue"/>
              </a:defRPr>
            </a:lvl3pPr>
            <a:lvl4pPr marL="1778000" marR="0" indent="-444500" algn="l" defTabSz="584200" rtl="0" latinLnBrk="0">
              <a:lnSpc>
                <a:spcPct val="100000"/>
              </a:lnSpc>
              <a:spcBef>
                <a:spcPts val="4200"/>
              </a:spcBef>
              <a:spcAft>
                <a:spcPts val="0"/>
              </a:spcAft>
              <a:buClrTx/>
              <a:buSzPct val="145000"/>
              <a:buFontTx/>
              <a:buChar char="•"/>
              <a:defRPr sz="3200" b="0" i="0" u="none" strike="noStrike" cap="none" spc="0" baseline="0">
                <a:ln>
                  <a:noFill/>
                </a:ln>
                <a:solidFill>
                  <a:srgbClr val="000000"/>
                </a:solidFill>
                <a:uFillTx/>
                <a:latin typeface="Helvetica Neue"/>
                <a:ea typeface="Helvetica Neue"/>
                <a:cs typeface="Helvetica Neue"/>
                <a:sym typeface="Helvetica Neue"/>
              </a:defRPr>
            </a:lvl4pPr>
            <a:lvl5pPr marL="2222500" marR="0" indent="-444500" algn="l" defTabSz="584200" rtl="0" latinLnBrk="0">
              <a:lnSpc>
                <a:spcPct val="100000"/>
              </a:lnSpc>
              <a:spcBef>
                <a:spcPts val="4200"/>
              </a:spcBef>
              <a:spcAft>
                <a:spcPts val="0"/>
              </a:spcAft>
              <a:buClrTx/>
              <a:buSzPct val="145000"/>
              <a:buFontTx/>
              <a:buChar char="•"/>
              <a:defRPr sz="3200" b="0" i="0" u="none" strike="noStrike" cap="none" spc="0" baseline="0">
                <a:ln>
                  <a:noFill/>
                </a:ln>
                <a:solidFill>
                  <a:srgbClr val="000000"/>
                </a:solidFill>
                <a:uFillTx/>
                <a:latin typeface="Helvetica Neue"/>
                <a:ea typeface="Helvetica Neue"/>
                <a:cs typeface="Helvetica Neue"/>
                <a:sym typeface="Helvetica Neue"/>
              </a:defRPr>
            </a:lvl5pPr>
            <a:lvl6pPr marL="2667000" marR="0" indent="-444500" algn="l" defTabSz="584200" rtl="0" latinLnBrk="0">
              <a:lnSpc>
                <a:spcPct val="100000"/>
              </a:lnSpc>
              <a:spcBef>
                <a:spcPts val="4200"/>
              </a:spcBef>
              <a:spcAft>
                <a:spcPts val="0"/>
              </a:spcAft>
              <a:buClrTx/>
              <a:buSzPct val="145000"/>
              <a:buFontTx/>
              <a:buChar char="•"/>
              <a:defRPr sz="3200" b="0" i="0" u="none" strike="noStrike" cap="none" spc="0" baseline="0">
                <a:ln>
                  <a:noFill/>
                </a:ln>
                <a:solidFill>
                  <a:srgbClr val="000000"/>
                </a:solidFill>
                <a:uFillTx/>
                <a:latin typeface="Helvetica Neue"/>
                <a:ea typeface="Helvetica Neue"/>
                <a:cs typeface="Helvetica Neue"/>
                <a:sym typeface="Helvetica Neue"/>
              </a:defRPr>
            </a:lvl6pPr>
            <a:lvl7pPr marL="3111500" marR="0" indent="-444500" algn="l" defTabSz="584200" rtl="0" latinLnBrk="0">
              <a:lnSpc>
                <a:spcPct val="100000"/>
              </a:lnSpc>
              <a:spcBef>
                <a:spcPts val="4200"/>
              </a:spcBef>
              <a:spcAft>
                <a:spcPts val="0"/>
              </a:spcAft>
              <a:buClrTx/>
              <a:buSzPct val="145000"/>
              <a:buFontTx/>
              <a:buChar char="•"/>
              <a:defRPr sz="3200" b="0" i="0" u="none" strike="noStrike" cap="none" spc="0" baseline="0">
                <a:ln>
                  <a:noFill/>
                </a:ln>
                <a:solidFill>
                  <a:srgbClr val="000000"/>
                </a:solidFill>
                <a:uFillTx/>
                <a:latin typeface="Helvetica Neue"/>
                <a:ea typeface="Helvetica Neue"/>
                <a:cs typeface="Helvetica Neue"/>
                <a:sym typeface="Helvetica Neue"/>
              </a:defRPr>
            </a:lvl7pPr>
            <a:lvl8pPr marL="3556000" marR="0" indent="-444500" algn="l" defTabSz="584200" rtl="0" latinLnBrk="0">
              <a:lnSpc>
                <a:spcPct val="100000"/>
              </a:lnSpc>
              <a:spcBef>
                <a:spcPts val="4200"/>
              </a:spcBef>
              <a:spcAft>
                <a:spcPts val="0"/>
              </a:spcAft>
              <a:buClrTx/>
              <a:buSzPct val="145000"/>
              <a:buFontTx/>
              <a:buChar char="•"/>
              <a:defRPr sz="3200" b="0" i="0" u="none" strike="noStrike" cap="none" spc="0" baseline="0">
                <a:ln>
                  <a:noFill/>
                </a:ln>
                <a:solidFill>
                  <a:srgbClr val="000000"/>
                </a:solidFill>
                <a:uFillTx/>
                <a:latin typeface="Helvetica Neue"/>
                <a:ea typeface="Helvetica Neue"/>
                <a:cs typeface="Helvetica Neue"/>
                <a:sym typeface="Helvetica Neue"/>
              </a:defRPr>
            </a:lvl8pPr>
            <a:lvl9pPr marL="4000500" marR="0" indent="-444500" algn="l" defTabSz="584200" rtl="0" latinLnBrk="0">
              <a:lnSpc>
                <a:spcPct val="100000"/>
              </a:lnSpc>
              <a:spcBef>
                <a:spcPts val="4200"/>
              </a:spcBef>
              <a:spcAft>
                <a:spcPts val="0"/>
              </a:spcAft>
              <a:buClrTx/>
              <a:buSzPct val="145000"/>
              <a:buFontTx/>
              <a:buChar char="•"/>
              <a:defRPr sz="3200" b="0" i="0" u="none" strike="noStrike" cap="none" spc="0" baseline="0">
                <a:ln>
                  <a:noFill/>
                </a:ln>
                <a:solidFill>
                  <a:srgbClr val="000000"/>
                </a:solidFill>
                <a:uFillTx/>
                <a:latin typeface="Helvetica Neue"/>
                <a:ea typeface="Helvetica Neue"/>
                <a:cs typeface="Helvetica Neue"/>
                <a:sym typeface="Helvetica Neue"/>
              </a:defRPr>
            </a:lvl9pPr>
          </a:lstStyle>
          <a:p>
            <a:pPr hangingPunct="1">
              <a:buSzPct val="100000"/>
              <a:buFont typeface="Wingdings" panose="05000000000000000000" pitchFamily="2" charset="2"/>
              <a:buChar char="l"/>
              <a:defRPr/>
            </a:pPr>
            <a:r>
              <a:rPr lang="zh-CN" altLang="en-US" sz="4400" dirty="0">
                <a:solidFill>
                  <a:schemeClr val="tx1"/>
                </a:solidFill>
                <a:latin typeface="微软雅黑" panose="020B0503020204020204" pitchFamily="34" charset="-122"/>
                <a:ea typeface="微软雅黑" panose="020B0503020204020204" pitchFamily="34" charset="-122"/>
              </a:rPr>
              <a:t>数据集少</a:t>
            </a:r>
            <a:endParaRPr lang="zh-CN" altLang="en-US" sz="4400" dirty="0">
              <a:solidFill>
                <a:schemeClr val="tx1"/>
              </a:solidFill>
              <a:latin typeface="微软雅黑" panose="020B0503020204020204" pitchFamily="34" charset="-122"/>
              <a:ea typeface="微软雅黑" panose="020B0503020204020204" pitchFamily="34" charset="-122"/>
            </a:endParaRPr>
          </a:p>
          <a:p>
            <a:pPr hangingPunct="1">
              <a:buSzPct val="100000"/>
              <a:buFont typeface="Wingdings" panose="05000000000000000000" pitchFamily="2" charset="2"/>
              <a:buChar char="l"/>
              <a:defRPr/>
            </a:pPr>
            <a:r>
              <a:rPr lang="zh-CN" altLang="en-US" sz="4400" dirty="0">
                <a:solidFill>
                  <a:schemeClr val="tx1"/>
                </a:solidFill>
                <a:latin typeface="微软雅黑" panose="020B0503020204020204" pitchFamily="34" charset="-122"/>
                <a:ea typeface="微软雅黑" panose="020B0503020204020204" pitchFamily="34" charset="-122"/>
              </a:rPr>
              <a:t>句式句长丰富</a:t>
            </a:r>
            <a:endParaRPr lang="zh-CN" altLang="en-US" sz="4400" dirty="0">
              <a:solidFill>
                <a:schemeClr val="tx1"/>
              </a:solidFill>
              <a:latin typeface="微软雅黑" panose="020B0503020204020204" pitchFamily="34" charset="-122"/>
              <a:ea typeface="微软雅黑" panose="020B0503020204020204" pitchFamily="34" charset="-122"/>
            </a:endParaRPr>
          </a:p>
          <a:p>
            <a:pPr hangingPunct="1">
              <a:buSzPct val="100000"/>
              <a:buFont typeface="Wingdings" panose="05000000000000000000" pitchFamily="2" charset="2"/>
              <a:buChar char="l"/>
              <a:defRPr/>
            </a:pPr>
            <a:r>
              <a:rPr lang="zh-CN" altLang="en-US" sz="4400" dirty="0">
                <a:solidFill>
                  <a:schemeClr val="tx1"/>
                </a:solidFill>
                <a:latin typeface="微软雅黑" panose="020B0503020204020204" pitchFamily="34" charset="-122"/>
                <a:ea typeface="微软雅黑" panose="020B0503020204020204" pitchFamily="34" charset="-122"/>
              </a:rPr>
              <a:t>生僻字众多</a:t>
            </a:r>
            <a:r>
              <a:rPr lang="en-US" altLang="zh-CN" sz="4400" dirty="0">
                <a:solidFill>
                  <a:schemeClr val="tx1"/>
                </a:solidFill>
                <a:latin typeface="微软雅黑" panose="020B0503020204020204" pitchFamily="34" charset="-122"/>
                <a:ea typeface="微软雅黑" panose="020B0503020204020204" pitchFamily="34" charset="-122"/>
              </a:rPr>
              <a:t> · </a:t>
            </a:r>
            <a:r>
              <a:rPr lang="zh-CN" altLang="en-US" sz="4400" dirty="0">
                <a:solidFill>
                  <a:schemeClr val="tx1"/>
                </a:solidFill>
                <a:latin typeface="微软雅黑" panose="020B0503020204020204" pitchFamily="34" charset="-122"/>
                <a:ea typeface="微软雅黑" panose="020B0503020204020204" pitchFamily="34" charset="-122"/>
              </a:rPr>
              <a:t>文质兼美的困难</a:t>
            </a:r>
            <a:endParaRPr lang="zh-CN" altLang="en-US" sz="4400" dirty="0">
              <a:solidFill>
                <a:schemeClr val="tx1"/>
              </a:solidFill>
              <a:latin typeface="微软雅黑" panose="020B0503020204020204" pitchFamily="34" charset="-122"/>
              <a:ea typeface="微软雅黑" panose="020B0503020204020204" pitchFamily="34" charset="-122"/>
            </a:endParaRP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楚辞带来的困难与应对</a:t>
            </a:r>
            <a:r>
              <a:rPr lang="en-US" altLang="zh-CN" dirty="0"/>
              <a:t> · </a:t>
            </a:r>
            <a:r>
              <a:rPr lang="zh-CN" altLang="en-US" dirty="0"/>
              <a:t>数据集少</a:t>
            </a:r>
            <a:endParaRPr lang="zh-CN" altLang="en-US" dirty="0"/>
          </a:p>
        </p:txBody>
      </p:sp>
      <p:sp>
        <p:nvSpPr>
          <p:cNvPr id="12" name="内容占位符 2"/>
          <p:cNvSpPr txBox="1"/>
          <p:nvPr/>
        </p:nvSpPr>
        <p:spPr>
          <a:xfrm>
            <a:off x="982980" y="2611755"/>
            <a:ext cx="7451090" cy="6136640"/>
          </a:xfrm>
          <a:prstGeom prst="rect">
            <a:avLst/>
          </a:prstGeom>
        </p:spPr>
        <p:txBody>
          <a:bodyPr/>
          <a:lstStyle>
            <a:lvl1pPr marL="444500" marR="0" indent="-444500" algn="l" defTabSz="584200" rtl="0" latinLnBrk="0">
              <a:lnSpc>
                <a:spcPct val="100000"/>
              </a:lnSpc>
              <a:spcBef>
                <a:spcPts val="4200"/>
              </a:spcBef>
              <a:spcAft>
                <a:spcPts val="0"/>
              </a:spcAft>
              <a:buClrTx/>
              <a:buSzPct val="145000"/>
              <a:buFontTx/>
              <a:buChar char="•"/>
              <a:defRPr sz="3200" b="0" i="0" u="none" strike="noStrike" cap="none" spc="0" baseline="0">
                <a:ln>
                  <a:noFill/>
                </a:ln>
                <a:solidFill>
                  <a:srgbClr val="000000"/>
                </a:solidFill>
                <a:uFillTx/>
                <a:latin typeface="Helvetica Neue"/>
                <a:ea typeface="Helvetica Neue"/>
                <a:cs typeface="Helvetica Neue"/>
                <a:sym typeface="Helvetica Neue"/>
              </a:defRPr>
            </a:lvl1pPr>
            <a:lvl2pPr marL="889000" marR="0" indent="-444500" algn="l" defTabSz="584200" rtl="0" latinLnBrk="0">
              <a:lnSpc>
                <a:spcPct val="100000"/>
              </a:lnSpc>
              <a:spcBef>
                <a:spcPts val="4200"/>
              </a:spcBef>
              <a:spcAft>
                <a:spcPts val="0"/>
              </a:spcAft>
              <a:buClrTx/>
              <a:buSzPct val="145000"/>
              <a:buFontTx/>
              <a:buChar char="•"/>
              <a:defRPr sz="3200" b="0" i="0" u="none" strike="noStrike" cap="none" spc="0" baseline="0">
                <a:ln>
                  <a:noFill/>
                </a:ln>
                <a:solidFill>
                  <a:srgbClr val="000000"/>
                </a:solidFill>
                <a:uFillTx/>
                <a:latin typeface="Helvetica Neue"/>
                <a:ea typeface="Helvetica Neue"/>
                <a:cs typeface="Helvetica Neue"/>
                <a:sym typeface="Helvetica Neue"/>
              </a:defRPr>
            </a:lvl2pPr>
            <a:lvl3pPr marL="1333500" marR="0" indent="-444500" algn="l" defTabSz="584200" rtl="0" latinLnBrk="0">
              <a:lnSpc>
                <a:spcPct val="100000"/>
              </a:lnSpc>
              <a:spcBef>
                <a:spcPts val="4200"/>
              </a:spcBef>
              <a:spcAft>
                <a:spcPts val="0"/>
              </a:spcAft>
              <a:buClrTx/>
              <a:buSzPct val="145000"/>
              <a:buFontTx/>
              <a:buChar char="•"/>
              <a:defRPr sz="3200" b="0" i="0" u="none" strike="noStrike" cap="none" spc="0" baseline="0">
                <a:ln>
                  <a:noFill/>
                </a:ln>
                <a:solidFill>
                  <a:srgbClr val="000000"/>
                </a:solidFill>
                <a:uFillTx/>
                <a:latin typeface="Helvetica Neue"/>
                <a:ea typeface="Helvetica Neue"/>
                <a:cs typeface="Helvetica Neue"/>
                <a:sym typeface="Helvetica Neue"/>
              </a:defRPr>
            </a:lvl3pPr>
            <a:lvl4pPr marL="1778000" marR="0" indent="-444500" algn="l" defTabSz="584200" rtl="0" latinLnBrk="0">
              <a:lnSpc>
                <a:spcPct val="100000"/>
              </a:lnSpc>
              <a:spcBef>
                <a:spcPts val="4200"/>
              </a:spcBef>
              <a:spcAft>
                <a:spcPts val="0"/>
              </a:spcAft>
              <a:buClrTx/>
              <a:buSzPct val="145000"/>
              <a:buFontTx/>
              <a:buChar char="•"/>
              <a:defRPr sz="3200" b="0" i="0" u="none" strike="noStrike" cap="none" spc="0" baseline="0">
                <a:ln>
                  <a:noFill/>
                </a:ln>
                <a:solidFill>
                  <a:srgbClr val="000000"/>
                </a:solidFill>
                <a:uFillTx/>
                <a:latin typeface="Helvetica Neue"/>
                <a:ea typeface="Helvetica Neue"/>
                <a:cs typeface="Helvetica Neue"/>
                <a:sym typeface="Helvetica Neue"/>
              </a:defRPr>
            </a:lvl4pPr>
            <a:lvl5pPr marL="2222500" marR="0" indent="-444500" algn="l" defTabSz="584200" rtl="0" latinLnBrk="0">
              <a:lnSpc>
                <a:spcPct val="100000"/>
              </a:lnSpc>
              <a:spcBef>
                <a:spcPts val="4200"/>
              </a:spcBef>
              <a:spcAft>
                <a:spcPts val="0"/>
              </a:spcAft>
              <a:buClrTx/>
              <a:buSzPct val="145000"/>
              <a:buFontTx/>
              <a:buChar char="•"/>
              <a:defRPr sz="3200" b="0" i="0" u="none" strike="noStrike" cap="none" spc="0" baseline="0">
                <a:ln>
                  <a:noFill/>
                </a:ln>
                <a:solidFill>
                  <a:srgbClr val="000000"/>
                </a:solidFill>
                <a:uFillTx/>
                <a:latin typeface="Helvetica Neue"/>
                <a:ea typeface="Helvetica Neue"/>
                <a:cs typeface="Helvetica Neue"/>
                <a:sym typeface="Helvetica Neue"/>
              </a:defRPr>
            </a:lvl5pPr>
            <a:lvl6pPr marL="2667000" marR="0" indent="-444500" algn="l" defTabSz="584200" rtl="0" latinLnBrk="0">
              <a:lnSpc>
                <a:spcPct val="100000"/>
              </a:lnSpc>
              <a:spcBef>
                <a:spcPts val="4200"/>
              </a:spcBef>
              <a:spcAft>
                <a:spcPts val="0"/>
              </a:spcAft>
              <a:buClrTx/>
              <a:buSzPct val="145000"/>
              <a:buFontTx/>
              <a:buChar char="•"/>
              <a:defRPr sz="3200" b="0" i="0" u="none" strike="noStrike" cap="none" spc="0" baseline="0">
                <a:ln>
                  <a:noFill/>
                </a:ln>
                <a:solidFill>
                  <a:srgbClr val="000000"/>
                </a:solidFill>
                <a:uFillTx/>
                <a:latin typeface="Helvetica Neue"/>
                <a:ea typeface="Helvetica Neue"/>
                <a:cs typeface="Helvetica Neue"/>
                <a:sym typeface="Helvetica Neue"/>
              </a:defRPr>
            </a:lvl6pPr>
            <a:lvl7pPr marL="3111500" marR="0" indent="-444500" algn="l" defTabSz="584200" rtl="0" latinLnBrk="0">
              <a:lnSpc>
                <a:spcPct val="100000"/>
              </a:lnSpc>
              <a:spcBef>
                <a:spcPts val="4200"/>
              </a:spcBef>
              <a:spcAft>
                <a:spcPts val="0"/>
              </a:spcAft>
              <a:buClrTx/>
              <a:buSzPct val="145000"/>
              <a:buFontTx/>
              <a:buChar char="•"/>
              <a:defRPr sz="3200" b="0" i="0" u="none" strike="noStrike" cap="none" spc="0" baseline="0">
                <a:ln>
                  <a:noFill/>
                </a:ln>
                <a:solidFill>
                  <a:srgbClr val="000000"/>
                </a:solidFill>
                <a:uFillTx/>
                <a:latin typeface="Helvetica Neue"/>
                <a:ea typeface="Helvetica Neue"/>
                <a:cs typeface="Helvetica Neue"/>
                <a:sym typeface="Helvetica Neue"/>
              </a:defRPr>
            </a:lvl7pPr>
            <a:lvl8pPr marL="3556000" marR="0" indent="-444500" algn="l" defTabSz="584200" rtl="0" latinLnBrk="0">
              <a:lnSpc>
                <a:spcPct val="100000"/>
              </a:lnSpc>
              <a:spcBef>
                <a:spcPts val="4200"/>
              </a:spcBef>
              <a:spcAft>
                <a:spcPts val="0"/>
              </a:spcAft>
              <a:buClrTx/>
              <a:buSzPct val="145000"/>
              <a:buFontTx/>
              <a:buChar char="•"/>
              <a:defRPr sz="3200" b="0" i="0" u="none" strike="noStrike" cap="none" spc="0" baseline="0">
                <a:ln>
                  <a:noFill/>
                </a:ln>
                <a:solidFill>
                  <a:srgbClr val="000000"/>
                </a:solidFill>
                <a:uFillTx/>
                <a:latin typeface="Helvetica Neue"/>
                <a:ea typeface="Helvetica Neue"/>
                <a:cs typeface="Helvetica Neue"/>
                <a:sym typeface="Helvetica Neue"/>
              </a:defRPr>
            </a:lvl8pPr>
            <a:lvl9pPr marL="4000500" marR="0" indent="-444500" algn="l" defTabSz="584200" rtl="0" latinLnBrk="0">
              <a:lnSpc>
                <a:spcPct val="100000"/>
              </a:lnSpc>
              <a:spcBef>
                <a:spcPts val="4200"/>
              </a:spcBef>
              <a:spcAft>
                <a:spcPts val="0"/>
              </a:spcAft>
              <a:buClrTx/>
              <a:buSzPct val="145000"/>
              <a:buFontTx/>
              <a:buChar char="•"/>
              <a:defRPr sz="3200" b="0" i="0" u="none" strike="noStrike" cap="none" spc="0" baseline="0">
                <a:ln>
                  <a:noFill/>
                </a:ln>
                <a:solidFill>
                  <a:srgbClr val="000000"/>
                </a:solidFill>
                <a:uFillTx/>
                <a:latin typeface="Helvetica Neue"/>
                <a:ea typeface="Helvetica Neue"/>
                <a:cs typeface="Helvetica Neue"/>
                <a:sym typeface="Helvetica Neue"/>
              </a:defRPr>
            </a:lvl9pPr>
          </a:lstStyle>
          <a:p>
            <a:pPr marL="0" indent="0" hangingPunct="1">
              <a:lnSpc>
                <a:spcPct val="30000"/>
              </a:lnSpc>
              <a:buSzPct val="100000"/>
              <a:buFont typeface="Wingdings" panose="05000000000000000000" pitchFamily="2" charset="2"/>
              <a:buNone/>
              <a:defRPr/>
            </a:pPr>
            <a:endParaRPr lang="zh-CN" altLang="en-US" b="1" dirty="0">
              <a:solidFill>
                <a:schemeClr val="tx1"/>
              </a:solidFill>
              <a:latin typeface="微软雅黑" panose="020B0503020204020204" pitchFamily="34" charset="-122"/>
              <a:ea typeface="微软雅黑" panose="020B0503020204020204" pitchFamily="34" charset="-122"/>
            </a:endParaRPr>
          </a:p>
          <a:p>
            <a:pPr marL="0" indent="0" hangingPunct="1">
              <a:lnSpc>
                <a:spcPct val="30000"/>
              </a:lnSpc>
              <a:buSzPct val="100000"/>
              <a:buFont typeface="Wingdings" panose="05000000000000000000" pitchFamily="2" charset="2"/>
              <a:buNone/>
              <a:defRPr/>
            </a:pPr>
            <a:r>
              <a:rPr lang="zh-CN" altLang="en-US" sz="3600" b="1" dirty="0">
                <a:solidFill>
                  <a:schemeClr val="tx1"/>
                </a:solidFill>
                <a:latin typeface="微软雅黑" panose="020B0503020204020204" pitchFamily="34" charset="-122"/>
                <a:ea typeface="微软雅黑" panose="020B0503020204020204" pitchFamily="34" charset="-122"/>
              </a:rPr>
              <a:t>应对：</a:t>
            </a:r>
            <a:endParaRPr lang="zh-CN" altLang="en-US" sz="3600" b="1" dirty="0">
              <a:solidFill>
                <a:schemeClr val="tx1"/>
              </a:solidFill>
              <a:latin typeface="微软雅黑" panose="020B0503020204020204" pitchFamily="34" charset="-122"/>
              <a:ea typeface="微软雅黑" panose="020B0503020204020204" pitchFamily="34" charset="-122"/>
            </a:endParaRPr>
          </a:p>
          <a:p>
            <a:pPr marL="0" indent="0" hangingPunct="1">
              <a:buSzPct val="100000"/>
              <a:buFont typeface="Wingdings" panose="05000000000000000000" pitchFamily="2" charset="2"/>
              <a:buNone/>
              <a:defRPr/>
            </a:pPr>
            <a:r>
              <a:rPr lang="en-US" altLang="zh-CN" dirty="0">
                <a:solidFill>
                  <a:schemeClr val="tx1"/>
                </a:solidFill>
                <a:latin typeface="微软雅黑" panose="020B0503020204020204" pitchFamily="34" charset="-122"/>
                <a:ea typeface="微软雅黑" panose="020B0503020204020204" pitchFamily="34" charset="-122"/>
              </a:rPr>
              <a:t>1. </a:t>
            </a:r>
            <a:r>
              <a:rPr lang="zh-CN" altLang="en-US" dirty="0">
                <a:solidFill>
                  <a:schemeClr val="tx1"/>
                </a:solidFill>
                <a:latin typeface="微软雅黑" panose="020B0503020204020204" pitchFamily="34" charset="-122"/>
                <a:ea typeface="微软雅黑" panose="020B0503020204020204" pitchFamily="34" charset="-122"/>
              </a:rPr>
              <a:t>在训练集中加入不同</a:t>
            </a:r>
            <a:r>
              <a:rPr lang="zh-CN" altLang="en-US" dirty="0">
                <a:solidFill>
                  <a:schemeClr val="tx1"/>
                </a:solidFill>
                <a:latin typeface="微软雅黑" panose="020B0503020204020204" pitchFamily="34" charset="-122"/>
                <a:ea typeface="微软雅黑" panose="020B0503020204020204" pitchFamily="34" charset="-122"/>
              </a:rPr>
              <a:t>句长的诗对模型进行预训练，使其掌握基本“语感”。</a:t>
            </a:r>
            <a:endParaRPr lang="zh-CN" altLang="en-US" dirty="0">
              <a:solidFill>
                <a:schemeClr val="tx1"/>
              </a:solidFill>
              <a:latin typeface="微软雅黑" panose="020B0503020204020204" pitchFamily="34" charset="-122"/>
              <a:ea typeface="微软雅黑" panose="020B0503020204020204" pitchFamily="34" charset="-122"/>
            </a:endParaRPr>
          </a:p>
          <a:p>
            <a:pPr marL="0" indent="0" hangingPunct="1">
              <a:buSzPct val="100000"/>
              <a:buFont typeface="Wingdings" panose="05000000000000000000" pitchFamily="2" charset="2"/>
              <a:buNone/>
              <a:defRPr/>
            </a:pPr>
            <a:r>
              <a:rPr lang="en-US" altLang="zh-CN" dirty="0">
                <a:solidFill>
                  <a:schemeClr val="tx1"/>
                </a:solidFill>
                <a:latin typeface="微软雅黑" panose="020B0503020204020204" pitchFamily="34" charset="-122"/>
                <a:ea typeface="微软雅黑" panose="020B0503020204020204" pitchFamily="34" charset="-122"/>
              </a:rPr>
              <a:t>2. </a:t>
            </a:r>
            <a:r>
              <a:rPr lang="zh-CN" altLang="en-US" dirty="0">
                <a:solidFill>
                  <a:schemeClr val="tx1"/>
                </a:solidFill>
                <a:latin typeface="微软雅黑" panose="020B0503020204020204" pitchFamily="34" charset="-122"/>
                <a:ea typeface="微软雅黑" panose="020B0503020204020204" pitchFamily="34" charset="-122"/>
              </a:rPr>
              <a:t>接着再用楚辞对模型进行fine-tuning，学习楚辞的句式与</a:t>
            </a:r>
            <a:r>
              <a:rPr lang="zh-CN" altLang="en-US" dirty="0">
                <a:solidFill>
                  <a:schemeClr val="tx1"/>
                </a:solidFill>
                <a:latin typeface="微软雅黑" panose="020B0503020204020204" pitchFamily="34" charset="-122"/>
                <a:ea typeface="微软雅黑" panose="020B0503020204020204" pitchFamily="34" charset="-122"/>
              </a:rPr>
              <a:t>表达习惯。</a:t>
            </a:r>
            <a:endParaRPr lang="zh-CN" altLang="en-US" dirty="0">
              <a:solidFill>
                <a:schemeClr val="tx1"/>
              </a:solidFill>
              <a:latin typeface="微软雅黑" panose="020B0503020204020204" pitchFamily="34" charset="-122"/>
              <a:ea typeface="微软雅黑" panose="020B0503020204020204" pitchFamily="34" charset="-122"/>
            </a:endParaRPr>
          </a:p>
          <a:p>
            <a:pPr marL="0" indent="0" hangingPunct="1">
              <a:buSzPct val="100000"/>
              <a:buFont typeface="Wingdings" panose="05000000000000000000" pitchFamily="2" charset="2"/>
              <a:buNone/>
              <a:defRPr/>
            </a:pPr>
            <a:r>
              <a:rPr lang="en-US" altLang="zh-CN" dirty="0">
                <a:solidFill>
                  <a:schemeClr val="tx1"/>
                </a:solidFill>
                <a:latin typeface="微软雅黑" panose="020B0503020204020204" pitchFamily="34" charset="-122"/>
                <a:ea typeface="微软雅黑" panose="020B0503020204020204" pitchFamily="34" charset="-122"/>
              </a:rPr>
              <a:t>3. </a:t>
            </a:r>
            <a:r>
              <a:rPr lang="zh-CN" altLang="en-US" dirty="0">
                <a:solidFill>
                  <a:schemeClr val="tx1"/>
                </a:solidFill>
                <a:latin typeface="微软雅黑" panose="020B0503020204020204" pitchFamily="34" charset="-122"/>
                <a:ea typeface="微软雅黑" panose="020B0503020204020204" pitchFamily="34" charset="-122"/>
              </a:rPr>
              <a:t>同时，由于流传的楚辞风格皆以屈原为宗，对于楚辞数据集适度</a:t>
            </a:r>
            <a:r>
              <a:rPr lang="zh-CN" altLang="en-US" dirty="0">
                <a:solidFill>
                  <a:schemeClr val="tx1"/>
                </a:solidFill>
                <a:latin typeface="微软雅黑" panose="020B0503020204020204" pitchFamily="34" charset="-122"/>
                <a:ea typeface="微软雅黑" panose="020B0503020204020204" pitchFamily="34" charset="-122"/>
              </a:rPr>
              <a:t>的过拟合并非不可接受。</a:t>
            </a:r>
            <a:endParaRPr lang="zh-CN" altLang="en-US" dirty="0">
              <a:solidFill>
                <a:schemeClr val="tx1"/>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1"/>
          <a:stretch>
            <a:fillRect/>
          </a:stretch>
        </p:blipFill>
        <p:spPr>
          <a:xfrm>
            <a:off x="8434070" y="3667760"/>
            <a:ext cx="4044315" cy="4918075"/>
          </a:xfrm>
          <a:prstGeom prst="rect">
            <a:avLst/>
          </a:prstGeom>
        </p:spPr>
      </p:pic>
      <p:sp>
        <p:nvSpPr>
          <p:cNvPr id="5" name="文本框 4"/>
          <p:cNvSpPr txBox="1"/>
          <p:nvPr/>
        </p:nvSpPr>
        <p:spPr>
          <a:xfrm>
            <a:off x="1988185" y="1544638"/>
            <a:ext cx="9028430" cy="120904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spAutoFit/>
          </a:bodyPr>
          <a:p>
            <a:pPr marL="0" indent="0" hangingPunct="1">
              <a:buSzPct val="100000"/>
              <a:buFont typeface="Wingdings" panose="05000000000000000000" pitchFamily="2" charset="2"/>
              <a:buNone/>
              <a:defRPr/>
            </a:pPr>
            <a:r>
              <a:rPr lang="zh-CN" altLang="en-US" sz="3600" b="0" dirty="0">
                <a:solidFill>
                  <a:schemeClr val="tx1"/>
                </a:solidFill>
                <a:latin typeface="微软雅黑" panose="020B0503020204020204" pitchFamily="34" charset="-122"/>
                <a:ea typeface="微软雅黑" panose="020B0503020204020204" pitchFamily="34" charset="-122"/>
                <a:sym typeface="+mn-ea"/>
              </a:rPr>
              <a:t>楚辞存世65篇，篇章长短不一，但共计也只有两千余行，与上万首的诗词相比十分稀少。</a:t>
            </a:r>
            <a:endParaRPr kumimoji="0" lang="zh-CN" altLang="en-US" sz="3600" b="0" i="0" u="none" strike="noStrike" cap="none" spc="0" normalizeH="0" baseline="0">
              <a:ln>
                <a:noFill/>
              </a:ln>
              <a:solidFill>
                <a:srgbClr val="000000"/>
              </a:solidFill>
              <a:effectLst/>
              <a:uFillTx/>
              <a:latin typeface="Helvetica Neue"/>
              <a:ea typeface="Helvetica Neue"/>
              <a:cs typeface="Helvetica Neue"/>
              <a:sym typeface="Helvetica Neue"/>
            </a:endParaRP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楚辞带来的困难与应对</a:t>
            </a:r>
            <a:r>
              <a:rPr lang="en-US" altLang="zh-CN" dirty="0"/>
              <a:t> · </a:t>
            </a:r>
            <a:r>
              <a:rPr lang="zh-CN" altLang="en-US" dirty="0"/>
              <a:t>句式句长丰富</a:t>
            </a:r>
            <a:endParaRPr lang="zh-CN" altLang="en-US" dirty="0"/>
          </a:p>
        </p:txBody>
      </p:sp>
      <p:sp>
        <p:nvSpPr>
          <p:cNvPr id="12" name="内容占位符 2"/>
          <p:cNvSpPr txBox="1"/>
          <p:nvPr/>
        </p:nvSpPr>
        <p:spPr>
          <a:xfrm>
            <a:off x="904875" y="1996440"/>
            <a:ext cx="5247640" cy="2262505"/>
          </a:xfrm>
          <a:prstGeom prst="rect">
            <a:avLst/>
          </a:prstGeom>
        </p:spPr>
        <p:txBody>
          <a:bodyPr/>
          <a:lstStyle>
            <a:lvl1pPr marL="444500" marR="0" indent="-444500" algn="l" defTabSz="584200" rtl="0" latinLnBrk="0">
              <a:lnSpc>
                <a:spcPct val="100000"/>
              </a:lnSpc>
              <a:spcBef>
                <a:spcPts val="4200"/>
              </a:spcBef>
              <a:spcAft>
                <a:spcPts val="0"/>
              </a:spcAft>
              <a:buClrTx/>
              <a:buSzPct val="145000"/>
              <a:buFontTx/>
              <a:buChar char="•"/>
              <a:defRPr sz="3200" b="0" i="0" u="none" strike="noStrike" cap="none" spc="0" baseline="0">
                <a:ln>
                  <a:noFill/>
                </a:ln>
                <a:solidFill>
                  <a:srgbClr val="000000"/>
                </a:solidFill>
                <a:uFillTx/>
                <a:latin typeface="Helvetica Neue"/>
                <a:ea typeface="Helvetica Neue"/>
                <a:cs typeface="Helvetica Neue"/>
                <a:sym typeface="Helvetica Neue"/>
              </a:defRPr>
            </a:lvl1pPr>
            <a:lvl2pPr marL="889000" marR="0" indent="-444500" algn="l" defTabSz="584200" rtl="0" latinLnBrk="0">
              <a:lnSpc>
                <a:spcPct val="100000"/>
              </a:lnSpc>
              <a:spcBef>
                <a:spcPts val="4200"/>
              </a:spcBef>
              <a:spcAft>
                <a:spcPts val="0"/>
              </a:spcAft>
              <a:buClrTx/>
              <a:buSzPct val="145000"/>
              <a:buFontTx/>
              <a:buChar char="•"/>
              <a:defRPr sz="3200" b="0" i="0" u="none" strike="noStrike" cap="none" spc="0" baseline="0">
                <a:ln>
                  <a:noFill/>
                </a:ln>
                <a:solidFill>
                  <a:srgbClr val="000000"/>
                </a:solidFill>
                <a:uFillTx/>
                <a:latin typeface="Helvetica Neue"/>
                <a:ea typeface="Helvetica Neue"/>
                <a:cs typeface="Helvetica Neue"/>
                <a:sym typeface="Helvetica Neue"/>
              </a:defRPr>
            </a:lvl2pPr>
            <a:lvl3pPr marL="1333500" marR="0" indent="-444500" algn="l" defTabSz="584200" rtl="0" latinLnBrk="0">
              <a:lnSpc>
                <a:spcPct val="100000"/>
              </a:lnSpc>
              <a:spcBef>
                <a:spcPts val="4200"/>
              </a:spcBef>
              <a:spcAft>
                <a:spcPts val="0"/>
              </a:spcAft>
              <a:buClrTx/>
              <a:buSzPct val="145000"/>
              <a:buFontTx/>
              <a:buChar char="•"/>
              <a:defRPr sz="3200" b="0" i="0" u="none" strike="noStrike" cap="none" spc="0" baseline="0">
                <a:ln>
                  <a:noFill/>
                </a:ln>
                <a:solidFill>
                  <a:srgbClr val="000000"/>
                </a:solidFill>
                <a:uFillTx/>
                <a:latin typeface="Helvetica Neue"/>
                <a:ea typeface="Helvetica Neue"/>
                <a:cs typeface="Helvetica Neue"/>
                <a:sym typeface="Helvetica Neue"/>
              </a:defRPr>
            </a:lvl3pPr>
            <a:lvl4pPr marL="1778000" marR="0" indent="-444500" algn="l" defTabSz="584200" rtl="0" latinLnBrk="0">
              <a:lnSpc>
                <a:spcPct val="100000"/>
              </a:lnSpc>
              <a:spcBef>
                <a:spcPts val="4200"/>
              </a:spcBef>
              <a:spcAft>
                <a:spcPts val="0"/>
              </a:spcAft>
              <a:buClrTx/>
              <a:buSzPct val="145000"/>
              <a:buFontTx/>
              <a:buChar char="•"/>
              <a:defRPr sz="3200" b="0" i="0" u="none" strike="noStrike" cap="none" spc="0" baseline="0">
                <a:ln>
                  <a:noFill/>
                </a:ln>
                <a:solidFill>
                  <a:srgbClr val="000000"/>
                </a:solidFill>
                <a:uFillTx/>
                <a:latin typeface="Helvetica Neue"/>
                <a:ea typeface="Helvetica Neue"/>
                <a:cs typeface="Helvetica Neue"/>
                <a:sym typeface="Helvetica Neue"/>
              </a:defRPr>
            </a:lvl4pPr>
            <a:lvl5pPr marL="2222500" marR="0" indent="-444500" algn="l" defTabSz="584200" rtl="0" latinLnBrk="0">
              <a:lnSpc>
                <a:spcPct val="100000"/>
              </a:lnSpc>
              <a:spcBef>
                <a:spcPts val="4200"/>
              </a:spcBef>
              <a:spcAft>
                <a:spcPts val="0"/>
              </a:spcAft>
              <a:buClrTx/>
              <a:buSzPct val="145000"/>
              <a:buFontTx/>
              <a:buChar char="•"/>
              <a:defRPr sz="3200" b="0" i="0" u="none" strike="noStrike" cap="none" spc="0" baseline="0">
                <a:ln>
                  <a:noFill/>
                </a:ln>
                <a:solidFill>
                  <a:srgbClr val="000000"/>
                </a:solidFill>
                <a:uFillTx/>
                <a:latin typeface="Helvetica Neue"/>
                <a:ea typeface="Helvetica Neue"/>
                <a:cs typeface="Helvetica Neue"/>
                <a:sym typeface="Helvetica Neue"/>
              </a:defRPr>
            </a:lvl5pPr>
            <a:lvl6pPr marL="2667000" marR="0" indent="-444500" algn="l" defTabSz="584200" rtl="0" latinLnBrk="0">
              <a:lnSpc>
                <a:spcPct val="100000"/>
              </a:lnSpc>
              <a:spcBef>
                <a:spcPts val="4200"/>
              </a:spcBef>
              <a:spcAft>
                <a:spcPts val="0"/>
              </a:spcAft>
              <a:buClrTx/>
              <a:buSzPct val="145000"/>
              <a:buFontTx/>
              <a:buChar char="•"/>
              <a:defRPr sz="3200" b="0" i="0" u="none" strike="noStrike" cap="none" spc="0" baseline="0">
                <a:ln>
                  <a:noFill/>
                </a:ln>
                <a:solidFill>
                  <a:srgbClr val="000000"/>
                </a:solidFill>
                <a:uFillTx/>
                <a:latin typeface="Helvetica Neue"/>
                <a:ea typeface="Helvetica Neue"/>
                <a:cs typeface="Helvetica Neue"/>
                <a:sym typeface="Helvetica Neue"/>
              </a:defRPr>
            </a:lvl6pPr>
            <a:lvl7pPr marL="3111500" marR="0" indent="-444500" algn="l" defTabSz="584200" rtl="0" latinLnBrk="0">
              <a:lnSpc>
                <a:spcPct val="100000"/>
              </a:lnSpc>
              <a:spcBef>
                <a:spcPts val="4200"/>
              </a:spcBef>
              <a:spcAft>
                <a:spcPts val="0"/>
              </a:spcAft>
              <a:buClrTx/>
              <a:buSzPct val="145000"/>
              <a:buFontTx/>
              <a:buChar char="•"/>
              <a:defRPr sz="3200" b="0" i="0" u="none" strike="noStrike" cap="none" spc="0" baseline="0">
                <a:ln>
                  <a:noFill/>
                </a:ln>
                <a:solidFill>
                  <a:srgbClr val="000000"/>
                </a:solidFill>
                <a:uFillTx/>
                <a:latin typeface="Helvetica Neue"/>
                <a:ea typeface="Helvetica Neue"/>
                <a:cs typeface="Helvetica Neue"/>
                <a:sym typeface="Helvetica Neue"/>
              </a:defRPr>
            </a:lvl7pPr>
            <a:lvl8pPr marL="3556000" marR="0" indent="-444500" algn="l" defTabSz="584200" rtl="0" latinLnBrk="0">
              <a:lnSpc>
                <a:spcPct val="100000"/>
              </a:lnSpc>
              <a:spcBef>
                <a:spcPts val="4200"/>
              </a:spcBef>
              <a:spcAft>
                <a:spcPts val="0"/>
              </a:spcAft>
              <a:buClrTx/>
              <a:buSzPct val="145000"/>
              <a:buFontTx/>
              <a:buChar char="•"/>
              <a:defRPr sz="3200" b="0" i="0" u="none" strike="noStrike" cap="none" spc="0" baseline="0">
                <a:ln>
                  <a:noFill/>
                </a:ln>
                <a:solidFill>
                  <a:srgbClr val="000000"/>
                </a:solidFill>
                <a:uFillTx/>
                <a:latin typeface="Helvetica Neue"/>
                <a:ea typeface="Helvetica Neue"/>
                <a:cs typeface="Helvetica Neue"/>
                <a:sym typeface="Helvetica Neue"/>
              </a:defRPr>
            </a:lvl8pPr>
            <a:lvl9pPr marL="4000500" marR="0" indent="-444500" algn="l" defTabSz="584200" rtl="0" latinLnBrk="0">
              <a:lnSpc>
                <a:spcPct val="100000"/>
              </a:lnSpc>
              <a:spcBef>
                <a:spcPts val="4200"/>
              </a:spcBef>
              <a:spcAft>
                <a:spcPts val="0"/>
              </a:spcAft>
              <a:buClrTx/>
              <a:buSzPct val="145000"/>
              <a:buFontTx/>
              <a:buChar char="•"/>
              <a:defRPr sz="3200" b="0" i="0" u="none" strike="noStrike" cap="none" spc="0" baseline="0">
                <a:ln>
                  <a:noFill/>
                </a:ln>
                <a:solidFill>
                  <a:srgbClr val="000000"/>
                </a:solidFill>
                <a:uFillTx/>
                <a:latin typeface="Helvetica Neue"/>
                <a:ea typeface="Helvetica Neue"/>
                <a:cs typeface="Helvetica Neue"/>
                <a:sym typeface="Helvetica Neue"/>
              </a:defRPr>
            </a:lvl9pPr>
          </a:lstStyle>
          <a:p>
            <a:pPr marL="0" indent="0" hangingPunct="1">
              <a:buSzPct val="100000"/>
              <a:buFont typeface="Wingdings" panose="05000000000000000000" pitchFamily="2" charset="2"/>
              <a:buNone/>
              <a:defRPr/>
            </a:pPr>
            <a:r>
              <a:rPr lang="zh-CN" altLang="en-US" sz="3600" dirty="0">
                <a:solidFill>
                  <a:schemeClr val="tx1"/>
                </a:solidFill>
                <a:latin typeface="隶书" panose="02010509060101010101" charset="-122"/>
                <a:ea typeface="隶书" panose="02010509060101010101" charset="-122"/>
                <a:cs typeface="隶书" panose="02010509060101010101" charset="-122"/>
              </a:rPr>
              <a:t>楚辞的句式句长丰富，包括但不限于前后句长对比、</a:t>
            </a:r>
            <a:r>
              <a:rPr lang="en-US" altLang="zh-CN" sz="3600" dirty="0">
                <a:solidFill>
                  <a:schemeClr val="tx1"/>
                </a:solidFill>
                <a:latin typeface="隶书" panose="02010509060101010101" charset="-122"/>
                <a:ea typeface="隶书" panose="02010509060101010101" charset="-122"/>
                <a:cs typeface="隶书" panose="02010509060101010101" charset="-122"/>
              </a:rPr>
              <a:t>“</a:t>
            </a:r>
            <a:r>
              <a:rPr lang="zh-CN" altLang="en-US" sz="3600" dirty="0">
                <a:solidFill>
                  <a:schemeClr val="tx1"/>
                </a:solidFill>
                <a:latin typeface="隶书" panose="02010509060101010101" charset="-122"/>
                <a:ea typeface="隶书" panose="02010509060101010101" charset="-122"/>
                <a:cs typeface="隶书" panose="02010509060101010101" charset="-122"/>
              </a:rPr>
              <a:t>兮</a:t>
            </a:r>
            <a:r>
              <a:rPr lang="en-US" altLang="zh-CN" sz="3600" dirty="0">
                <a:solidFill>
                  <a:schemeClr val="tx1"/>
                </a:solidFill>
                <a:latin typeface="隶书" panose="02010509060101010101" charset="-122"/>
                <a:ea typeface="隶书" panose="02010509060101010101" charset="-122"/>
                <a:cs typeface="隶书" panose="02010509060101010101" charset="-122"/>
              </a:rPr>
              <a:t>”</a:t>
            </a:r>
            <a:r>
              <a:rPr lang="zh-CN" altLang="en-US" sz="3600" dirty="0">
                <a:solidFill>
                  <a:schemeClr val="tx1"/>
                </a:solidFill>
                <a:latin typeface="隶书" panose="02010509060101010101" charset="-122"/>
                <a:ea typeface="隶书" panose="02010509060101010101" charset="-122"/>
                <a:cs typeface="隶书" panose="02010509060101010101" charset="-122"/>
              </a:rPr>
              <a:t>在句中的位置等。</a:t>
            </a:r>
            <a:endParaRPr lang="zh-CN" altLang="en-US" sz="3600" dirty="0">
              <a:solidFill>
                <a:schemeClr val="tx1"/>
              </a:solidFill>
              <a:latin typeface="隶书" panose="02010509060101010101" charset="-122"/>
              <a:ea typeface="隶书" panose="02010509060101010101" charset="-122"/>
              <a:cs typeface="隶书" panose="02010509060101010101" charset="-122"/>
            </a:endParaRPr>
          </a:p>
        </p:txBody>
      </p:sp>
      <p:pic>
        <p:nvPicPr>
          <p:cNvPr id="7" name="图片 6"/>
          <p:cNvPicPr>
            <a:picLocks noChangeAspect="1"/>
          </p:cNvPicPr>
          <p:nvPr/>
        </p:nvPicPr>
        <p:blipFill>
          <a:blip r:embed="rId1"/>
          <a:stretch>
            <a:fillRect/>
          </a:stretch>
        </p:blipFill>
        <p:spPr>
          <a:xfrm>
            <a:off x="890905" y="4408170"/>
            <a:ext cx="6852285" cy="3735070"/>
          </a:xfrm>
          <a:prstGeom prst="rect">
            <a:avLst/>
          </a:prstGeom>
        </p:spPr>
      </p:pic>
      <p:sp>
        <p:nvSpPr>
          <p:cNvPr id="9" name="文本框 8"/>
          <p:cNvSpPr txBox="1"/>
          <p:nvPr/>
        </p:nvSpPr>
        <p:spPr>
          <a:xfrm>
            <a:off x="7743190" y="2378075"/>
            <a:ext cx="4870450" cy="779589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spAutoFit/>
          </a:bodyPr>
          <a:p>
            <a:pPr marL="0" marR="0" indent="0" algn="l" defTabSz="584200" rtl="0" fontAlgn="auto" latinLnBrk="0" hangingPunct="0">
              <a:lnSpc>
                <a:spcPct val="100000"/>
              </a:lnSpc>
              <a:spcBef>
                <a:spcPts val="0"/>
              </a:spcBef>
              <a:spcAft>
                <a:spcPts val="0"/>
              </a:spcAft>
              <a:buClrTx/>
              <a:buSzTx/>
              <a:buFontTx/>
              <a:buNone/>
            </a:pPr>
            <a:r>
              <a:rPr kumimoji="0" lang="zh-CN" altLang="en-US" sz="3600" b="1" i="0" u="none" strike="noStrike" cap="none" spc="0" normalizeH="0" baseline="0">
                <a:ln>
                  <a:noFill/>
                </a:ln>
                <a:solidFill>
                  <a:srgbClr val="000000"/>
                </a:solidFill>
                <a:effectLst/>
                <a:uFillTx/>
                <a:latin typeface="微软雅黑" panose="020B0503020204020204" pitchFamily="34" charset="-122"/>
                <a:ea typeface="微软雅黑" panose="020B0503020204020204" pitchFamily="34" charset="-122"/>
                <a:cs typeface="Helvetica Neue"/>
                <a:sym typeface="Helvetica Neue"/>
              </a:rPr>
              <a:t>应对：</a:t>
            </a:r>
            <a:endParaRPr kumimoji="0" lang="zh-CN" altLang="en-US" sz="3600" b="1" i="0" u="none" strike="noStrike" cap="none" spc="0" normalizeH="0" baseline="0">
              <a:ln>
                <a:noFill/>
              </a:ln>
              <a:solidFill>
                <a:srgbClr val="000000"/>
              </a:solidFill>
              <a:effectLst/>
              <a:uFillTx/>
              <a:latin typeface="微软雅黑" panose="020B0503020204020204" pitchFamily="34" charset="-122"/>
              <a:ea typeface="微软雅黑" panose="020B0503020204020204" pitchFamily="34" charset="-122"/>
              <a:cs typeface="Helvetica Neue"/>
              <a:sym typeface="Helvetica Neue"/>
            </a:endParaRPr>
          </a:p>
          <a:p>
            <a:pPr marL="0" marR="0" indent="0" algn="l" defTabSz="584200" rtl="0" fontAlgn="auto" latinLnBrk="0" hangingPunct="0">
              <a:lnSpc>
                <a:spcPct val="100000"/>
              </a:lnSpc>
              <a:spcBef>
                <a:spcPts val="0"/>
              </a:spcBef>
              <a:spcAft>
                <a:spcPts val="0"/>
              </a:spcAft>
              <a:buClrTx/>
              <a:buSzTx/>
              <a:buFontTx/>
              <a:buNone/>
            </a:pPr>
            <a:endParaRPr kumimoji="0" lang="zh-CN" altLang="en-US" sz="3600" b="1" i="0" u="none" strike="noStrike" cap="none" spc="0" normalizeH="0" baseline="0">
              <a:ln>
                <a:noFill/>
              </a:ln>
              <a:solidFill>
                <a:srgbClr val="000000"/>
              </a:solidFill>
              <a:effectLst/>
              <a:uFillTx/>
              <a:latin typeface="微软雅黑" panose="020B0503020204020204" pitchFamily="34" charset="-122"/>
              <a:ea typeface="微软雅黑" panose="020B0503020204020204" pitchFamily="34" charset="-122"/>
              <a:cs typeface="Helvetica Neue"/>
              <a:sym typeface="Helvetica Neue"/>
            </a:endParaRPr>
          </a:p>
          <a:p>
            <a:pPr marL="0" marR="0" indent="0" algn="l" defTabSz="584200" rtl="0" fontAlgn="auto" latinLnBrk="0" hangingPunct="0">
              <a:lnSpc>
                <a:spcPct val="100000"/>
              </a:lnSpc>
              <a:spcBef>
                <a:spcPts val="0"/>
              </a:spcBef>
              <a:spcAft>
                <a:spcPts val="0"/>
              </a:spcAft>
              <a:buClrTx/>
              <a:buSzTx/>
              <a:buFontTx/>
              <a:buNone/>
            </a:pPr>
            <a:r>
              <a:rPr lang="en-US" altLang="zh-CN" sz="2800">
                <a:latin typeface="微软雅黑" panose="020B0503020204020204" pitchFamily="34" charset="-122"/>
                <a:ea typeface="微软雅黑" panose="020B0503020204020204" pitchFamily="34" charset="-122"/>
                <a:sym typeface="Helvetica Neue"/>
              </a:rPr>
              <a:t>1. </a:t>
            </a:r>
            <a:r>
              <a:rPr lang="zh-CN" altLang="en-US" sz="2800">
                <a:latin typeface="微软雅黑" panose="020B0503020204020204" pitchFamily="34" charset="-122"/>
                <a:ea typeface="微软雅黑" panose="020B0503020204020204" pitchFamily="34" charset="-122"/>
                <a:sym typeface="Helvetica Neue"/>
              </a:rPr>
              <a:t>数据预处理时去除一些过于奇险的句子</a:t>
            </a:r>
            <a:endParaRPr kumimoji="0" lang="zh-CN" altLang="en-US" sz="2800" b="1" i="0" u="none" strike="noStrike" cap="none" spc="0" normalizeH="0" baseline="0">
              <a:ln>
                <a:noFill/>
              </a:ln>
              <a:solidFill>
                <a:srgbClr val="000000"/>
              </a:solidFill>
              <a:effectLst/>
              <a:uFillTx/>
              <a:latin typeface="微软雅黑" panose="020B0503020204020204" pitchFamily="34" charset="-122"/>
              <a:ea typeface="微软雅黑" panose="020B0503020204020204" pitchFamily="34" charset="-122"/>
              <a:cs typeface="Helvetica Neue"/>
              <a:sym typeface="Helvetica Neue"/>
            </a:endParaRPr>
          </a:p>
          <a:p>
            <a:pPr marL="0" marR="0" indent="0" algn="l" defTabSz="584200" rtl="0" fontAlgn="auto" latinLnBrk="0" hangingPunct="0">
              <a:lnSpc>
                <a:spcPct val="100000"/>
              </a:lnSpc>
              <a:spcBef>
                <a:spcPts val="0"/>
              </a:spcBef>
              <a:spcAft>
                <a:spcPts val="0"/>
              </a:spcAft>
              <a:buClrTx/>
              <a:buSzTx/>
              <a:buFontTx/>
              <a:buNone/>
            </a:pPr>
            <a:endParaRPr kumimoji="0" lang="zh-CN" altLang="en-US" sz="3600" b="1" i="0" u="none" strike="noStrike" cap="none" spc="0" normalizeH="0" baseline="0">
              <a:ln>
                <a:noFill/>
              </a:ln>
              <a:solidFill>
                <a:srgbClr val="000000"/>
              </a:solidFill>
              <a:effectLst/>
              <a:uFillTx/>
              <a:latin typeface="微软雅黑" panose="020B0503020204020204" pitchFamily="34" charset="-122"/>
              <a:ea typeface="微软雅黑" panose="020B0503020204020204" pitchFamily="34" charset="-122"/>
              <a:cs typeface="Helvetica Neue"/>
              <a:sym typeface="Helvetica Neue"/>
            </a:endParaRPr>
          </a:p>
          <a:p>
            <a:pPr marL="0" marR="0" indent="0" algn="l" defTabSz="584200" rtl="0" fontAlgn="auto" latinLnBrk="0" hangingPunct="0">
              <a:lnSpc>
                <a:spcPct val="100000"/>
              </a:lnSpc>
              <a:spcBef>
                <a:spcPts val="0"/>
              </a:spcBef>
              <a:spcAft>
                <a:spcPts val="0"/>
              </a:spcAft>
              <a:buClrTx/>
              <a:buSzTx/>
              <a:buFontTx/>
              <a:buNone/>
            </a:pPr>
            <a:r>
              <a:rPr kumimoji="0" lang="en-US" altLang="zh-CN" sz="2800" b="1" i="0" u="none" strike="noStrike" cap="none" spc="0" normalizeH="0" baseline="0">
                <a:ln>
                  <a:noFill/>
                </a:ln>
                <a:solidFill>
                  <a:srgbClr val="000000"/>
                </a:solidFill>
                <a:effectLst/>
                <a:uFillTx/>
                <a:latin typeface="微软雅黑" panose="020B0503020204020204" pitchFamily="34" charset="-122"/>
                <a:ea typeface="微软雅黑" panose="020B0503020204020204" pitchFamily="34" charset="-122"/>
                <a:cs typeface="Helvetica Neue"/>
                <a:sym typeface="Helvetica Neue"/>
              </a:rPr>
              <a:t>2. </a:t>
            </a:r>
            <a:r>
              <a:rPr kumimoji="0" lang="zh-CN" altLang="en-US" sz="2800" b="1" i="0" u="none" strike="noStrike" cap="none" spc="0" normalizeH="0" baseline="0">
                <a:ln>
                  <a:noFill/>
                </a:ln>
                <a:solidFill>
                  <a:srgbClr val="000000"/>
                </a:solidFill>
                <a:effectLst/>
                <a:uFillTx/>
                <a:latin typeface="微软雅黑" panose="020B0503020204020204" pitchFamily="34" charset="-122"/>
                <a:ea typeface="微软雅黑" panose="020B0503020204020204" pitchFamily="34" charset="-122"/>
                <a:cs typeface="Helvetica Neue"/>
                <a:sym typeface="Helvetica Neue"/>
              </a:rPr>
              <a:t>采用</a:t>
            </a:r>
            <a:r>
              <a:rPr kumimoji="0" lang="en-US" altLang="zh-CN" sz="2800" b="1" i="0" u="none" strike="noStrike" cap="none" spc="0" normalizeH="0" baseline="0">
                <a:ln>
                  <a:noFill/>
                </a:ln>
                <a:solidFill>
                  <a:srgbClr val="000000"/>
                </a:solidFill>
                <a:effectLst/>
                <a:uFillTx/>
                <a:latin typeface="微软雅黑" panose="020B0503020204020204" pitchFamily="34" charset="-122"/>
                <a:ea typeface="微软雅黑" panose="020B0503020204020204" pitchFamily="34" charset="-122"/>
                <a:cs typeface="Helvetica Neue"/>
                <a:sym typeface="Helvetica Neue"/>
              </a:rPr>
              <a:t>Seq2Seq</a:t>
            </a:r>
            <a:r>
              <a:rPr kumimoji="0" lang="zh-CN" altLang="en-US" sz="2800" b="1" i="0" u="none" strike="noStrike" cap="none" spc="0" normalizeH="0" baseline="0">
                <a:ln>
                  <a:noFill/>
                </a:ln>
                <a:solidFill>
                  <a:srgbClr val="000000"/>
                </a:solidFill>
                <a:effectLst/>
                <a:uFillTx/>
                <a:latin typeface="微软雅黑" panose="020B0503020204020204" pitchFamily="34" charset="-122"/>
                <a:ea typeface="微软雅黑" panose="020B0503020204020204" pitchFamily="34" charset="-122"/>
                <a:cs typeface="Helvetica Neue"/>
                <a:sym typeface="Helvetica Neue"/>
              </a:rPr>
              <a:t>的方式进行不定长输入与不定长输出。</a:t>
            </a:r>
            <a:endParaRPr kumimoji="0" lang="zh-CN" altLang="en-US" sz="2800" b="1" i="0" u="none" strike="noStrike" cap="none" spc="0" normalizeH="0" baseline="0">
              <a:ln>
                <a:noFill/>
              </a:ln>
              <a:solidFill>
                <a:srgbClr val="000000"/>
              </a:solidFill>
              <a:effectLst/>
              <a:uFillTx/>
              <a:latin typeface="微软雅黑" panose="020B0503020204020204" pitchFamily="34" charset="-122"/>
              <a:ea typeface="微软雅黑" panose="020B0503020204020204" pitchFamily="34" charset="-122"/>
              <a:cs typeface="Helvetica Neue"/>
              <a:sym typeface="Helvetica Neue"/>
            </a:endParaRPr>
          </a:p>
          <a:p>
            <a:pPr marL="0" marR="0" indent="0" algn="l" defTabSz="584200" rtl="0" fontAlgn="auto" latinLnBrk="0" hangingPunct="0">
              <a:lnSpc>
                <a:spcPct val="100000"/>
              </a:lnSpc>
              <a:spcBef>
                <a:spcPts val="0"/>
              </a:spcBef>
              <a:spcAft>
                <a:spcPts val="0"/>
              </a:spcAft>
              <a:buClrTx/>
              <a:buSzTx/>
              <a:buFontTx/>
              <a:buNone/>
            </a:pPr>
            <a:endParaRPr kumimoji="0" lang="zh-CN" altLang="en-US" sz="2800" b="1" i="0" u="none" strike="noStrike" cap="none" spc="0" normalizeH="0" baseline="0">
              <a:ln>
                <a:noFill/>
              </a:ln>
              <a:solidFill>
                <a:srgbClr val="000000"/>
              </a:solidFill>
              <a:effectLst/>
              <a:uFillTx/>
              <a:latin typeface="微软雅黑" panose="020B0503020204020204" pitchFamily="34" charset="-122"/>
              <a:ea typeface="微软雅黑" panose="020B0503020204020204" pitchFamily="34" charset="-122"/>
              <a:cs typeface="Helvetica Neue"/>
              <a:sym typeface="Helvetica Neue"/>
            </a:endParaRPr>
          </a:p>
          <a:p>
            <a:pPr marL="0" marR="0" indent="0" algn="l" defTabSz="584200" rtl="0" fontAlgn="auto" latinLnBrk="0" hangingPunct="0">
              <a:lnSpc>
                <a:spcPct val="100000"/>
              </a:lnSpc>
              <a:spcBef>
                <a:spcPts val="0"/>
              </a:spcBef>
              <a:spcAft>
                <a:spcPts val="0"/>
              </a:spcAft>
              <a:buClrTx/>
              <a:buSzTx/>
              <a:buFontTx/>
              <a:buNone/>
            </a:pPr>
            <a:r>
              <a:rPr kumimoji="0" lang="en-US" altLang="zh-CN" sz="2800" b="1" i="0" u="none" strike="noStrike" cap="none" spc="0" normalizeH="0" baseline="0">
                <a:ln>
                  <a:noFill/>
                </a:ln>
                <a:solidFill>
                  <a:srgbClr val="000000"/>
                </a:solidFill>
                <a:effectLst/>
                <a:uFillTx/>
                <a:latin typeface="微软雅黑" panose="020B0503020204020204" pitchFamily="34" charset="-122"/>
                <a:ea typeface="微软雅黑" panose="020B0503020204020204" pitchFamily="34" charset="-122"/>
                <a:cs typeface="Helvetica Neue"/>
                <a:sym typeface="Helvetica Neue"/>
              </a:rPr>
              <a:t>3. </a:t>
            </a:r>
            <a:r>
              <a:rPr kumimoji="0" lang="zh-CN" altLang="en-US" sz="2800" b="1" i="0" u="none" strike="noStrike" cap="none" spc="0" normalizeH="0" baseline="0">
                <a:ln>
                  <a:noFill/>
                </a:ln>
                <a:solidFill>
                  <a:srgbClr val="000000"/>
                </a:solidFill>
                <a:effectLst/>
                <a:uFillTx/>
                <a:latin typeface="微软雅黑" panose="020B0503020204020204" pitchFamily="34" charset="-122"/>
                <a:ea typeface="微软雅黑" panose="020B0503020204020204" pitchFamily="34" charset="-122"/>
                <a:cs typeface="Helvetica Neue"/>
                <a:sym typeface="Helvetica Neue"/>
              </a:rPr>
              <a:t>采用</a:t>
            </a:r>
            <a:r>
              <a:rPr kumimoji="0" lang="en-US" altLang="zh-CN" sz="2800" b="1" i="0" u="none" strike="noStrike" cap="none" spc="0" normalizeH="0" baseline="0">
                <a:ln>
                  <a:noFill/>
                </a:ln>
                <a:solidFill>
                  <a:srgbClr val="000000"/>
                </a:solidFill>
                <a:effectLst/>
                <a:uFillTx/>
                <a:latin typeface="微软雅黑" panose="020B0503020204020204" pitchFamily="34" charset="-122"/>
                <a:ea typeface="微软雅黑" panose="020B0503020204020204" pitchFamily="34" charset="-122"/>
                <a:cs typeface="Helvetica Neue"/>
                <a:sym typeface="Helvetica Neue"/>
              </a:rPr>
              <a:t>Attention</a:t>
            </a:r>
            <a:r>
              <a:rPr kumimoji="0" lang="zh-CN" altLang="en-US" sz="2800" b="1" i="0" u="none" strike="noStrike" cap="none" spc="0" normalizeH="0" baseline="0">
                <a:ln>
                  <a:noFill/>
                </a:ln>
                <a:solidFill>
                  <a:srgbClr val="000000"/>
                </a:solidFill>
                <a:effectLst/>
                <a:uFillTx/>
                <a:latin typeface="微软雅黑" panose="020B0503020204020204" pitchFamily="34" charset="-122"/>
                <a:ea typeface="微软雅黑" panose="020B0503020204020204" pitchFamily="34" charset="-122"/>
                <a:cs typeface="Helvetica Neue"/>
                <a:sym typeface="Helvetica Neue"/>
              </a:rPr>
              <a:t>机制让模型自己学会依据上一句话选择来选择下一句话的</a:t>
            </a:r>
            <a:r>
              <a:rPr kumimoji="0" lang="zh-CN" altLang="en-US" sz="2800" b="1" i="0" u="none" strike="noStrike" cap="none" spc="0" normalizeH="0" baseline="0">
                <a:ln>
                  <a:noFill/>
                </a:ln>
                <a:solidFill>
                  <a:srgbClr val="000000"/>
                </a:solidFill>
                <a:effectLst/>
                <a:uFillTx/>
                <a:latin typeface="微软雅黑" panose="020B0503020204020204" pitchFamily="34" charset="-122"/>
                <a:ea typeface="微软雅黑" panose="020B0503020204020204" pitchFamily="34" charset="-122"/>
                <a:cs typeface="Helvetica Neue"/>
                <a:sym typeface="Helvetica Neue"/>
              </a:rPr>
              <a:t>句式</a:t>
            </a:r>
            <a:endParaRPr kumimoji="0" lang="zh-CN" altLang="en-US" sz="2800" b="1" i="0" u="none" strike="noStrike" cap="none" spc="0" normalizeH="0" baseline="0">
              <a:ln>
                <a:noFill/>
              </a:ln>
              <a:solidFill>
                <a:srgbClr val="000000"/>
              </a:solidFill>
              <a:effectLst/>
              <a:uFillTx/>
              <a:latin typeface="微软雅黑" panose="020B0503020204020204" pitchFamily="34" charset="-122"/>
              <a:ea typeface="微软雅黑" panose="020B0503020204020204" pitchFamily="34" charset="-122"/>
              <a:cs typeface="Helvetica Neue"/>
              <a:sym typeface="Helvetica Neue"/>
            </a:endParaRPr>
          </a:p>
          <a:p>
            <a:pPr marL="0" marR="0" indent="0" algn="l" defTabSz="584200" rtl="0" fontAlgn="auto" latinLnBrk="0" hangingPunct="0">
              <a:lnSpc>
                <a:spcPct val="100000"/>
              </a:lnSpc>
              <a:spcBef>
                <a:spcPts val="0"/>
              </a:spcBef>
              <a:spcAft>
                <a:spcPts val="0"/>
              </a:spcAft>
              <a:buClrTx/>
              <a:buSzTx/>
              <a:buFontTx/>
              <a:buNone/>
            </a:pPr>
            <a:endParaRPr kumimoji="0" lang="zh-CN" altLang="en-US" sz="2800" b="1" i="0" u="none" strike="noStrike" cap="none" spc="0" normalizeH="0" baseline="0">
              <a:ln>
                <a:noFill/>
              </a:ln>
              <a:solidFill>
                <a:srgbClr val="000000"/>
              </a:solidFill>
              <a:effectLst/>
              <a:uFillTx/>
              <a:latin typeface="微软雅黑" panose="020B0503020204020204" pitchFamily="34" charset="-122"/>
              <a:ea typeface="微软雅黑" panose="020B0503020204020204" pitchFamily="34" charset="-122"/>
              <a:cs typeface="Helvetica Neue"/>
              <a:sym typeface="Helvetica Neue"/>
            </a:endParaRPr>
          </a:p>
          <a:p>
            <a:pPr marL="0" marR="0" indent="0" algn="l" defTabSz="584200" rtl="0" fontAlgn="auto" latinLnBrk="0" hangingPunct="0">
              <a:lnSpc>
                <a:spcPct val="100000"/>
              </a:lnSpc>
              <a:spcBef>
                <a:spcPts val="0"/>
              </a:spcBef>
              <a:spcAft>
                <a:spcPts val="0"/>
              </a:spcAft>
              <a:buClrTx/>
              <a:buSzTx/>
              <a:buFontTx/>
              <a:buNone/>
            </a:pPr>
            <a:endParaRPr kumimoji="0" lang="zh-CN" altLang="en-US" sz="2800" b="1" i="0" u="none" strike="noStrike" cap="none" spc="0" normalizeH="0" baseline="0">
              <a:ln>
                <a:noFill/>
              </a:ln>
              <a:solidFill>
                <a:srgbClr val="000000"/>
              </a:solidFill>
              <a:effectLst/>
              <a:uFillTx/>
              <a:latin typeface="微软雅黑" panose="020B0503020204020204" pitchFamily="34" charset="-122"/>
              <a:ea typeface="微软雅黑" panose="020B0503020204020204" pitchFamily="34" charset="-122"/>
              <a:cs typeface="Helvetica Neue"/>
              <a:sym typeface="Helvetica Neue"/>
            </a:endParaRPr>
          </a:p>
          <a:p>
            <a:pPr marL="0" marR="0" indent="0" algn="l" defTabSz="584200" rtl="0" fontAlgn="auto" latinLnBrk="0" hangingPunct="0">
              <a:lnSpc>
                <a:spcPct val="100000"/>
              </a:lnSpc>
              <a:spcBef>
                <a:spcPts val="0"/>
              </a:spcBef>
              <a:spcAft>
                <a:spcPts val="0"/>
              </a:spcAft>
              <a:buClrTx/>
              <a:buSzTx/>
              <a:buFontTx/>
              <a:buNone/>
            </a:pPr>
            <a:endParaRPr kumimoji="0" lang="zh-CN" altLang="en-US" sz="2800" b="1" i="0" u="none" strike="noStrike" cap="none" spc="0" normalizeH="0" baseline="0">
              <a:ln>
                <a:noFill/>
              </a:ln>
              <a:solidFill>
                <a:srgbClr val="000000"/>
              </a:solidFill>
              <a:effectLst/>
              <a:uFillTx/>
              <a:latin typeface="微软雅黑" panose="020B0503020204020204" pitchFamily="34" charset="-122"/>
              <a:ea typeface="微软雅黑" panose="020B0503020204020204" pitchFamily="34" charset="-122"/>
              <a:cs typeface="Helvetica Neue"/>
              <a:sym typeface="Helvetica Neue"/>
            </a:endParaRPr>
          </a:p>
          <a:p>
            <a:pPr marL="0" marR="0" indent="0" algn="l" defTabSz="584200" rtl="0" fontAlgn="auto" latinLnBrk="0" hangingPunct="0">
              <a:lnSpc>
                <a:spcPct val="100000"/>
              </a:lnSpc>
              <a:spcBef>
                <a:spcPts val="0"/>
              </a:spcBef>
              <a:spcAft>
                <a:spcPts val="0"/>
              </a:spcAft>
              <a:buClrTx/>
              <a:buSzTx/>
              <a:buFontTx/>
              <a:buNone/>
            </a:pPr>
            <a:endParaRPr kumimoji="0" lang="zh-CN" altLang="en-US" sz="2800" b="1" i="0" u="none" strike="noStrike" cap="none" spc="0" normalizeH="0" baseline="0">
              <a:ln>
                <a:noFill/>
              </a:ln>
              <a:solidFill>
                <a:srgbClr val="000000"/>
              </a:solidFill>
              <a:effectLst/>
              <a:uFillTx/>
              <a:latin typeface="微软雅黑" panose="020B0503020204020204" pitchFamily="34" charset="-122"/>
              <a:ea typeface="微软雅黑" panose="020B0503020204020204" pitchFamily="34" charset="-122"/>
              <a:cs typeface="Helvetica Neue"/>
              <a:sym typeface="Helvetica Neue"/>
            </a:endParaRPr>
          </a:p>
          <a:p>
            <a:pPr marL="0" marR="0" indent="0" algn="l" defTabSz="584200" rtl="0" fontAlgn="auto" latinLnBrk="0" hangingPunct="0">
              <a:lnSpc>
                <a:spcPct val="100000"/>
              </a:lnSpc>
              <a:spcBef>
                <a:spcPts val="0"/>
              </a:spcBef>
              <a:spcAft>
                <a:spcPts val="0"/>
              </a:spcAft>
              <a:buClrTx/>
              <a:buSzTx/>
              <a:buFontTx/>
              <a:buNone/>
            </a:pPr>
            <a:endParaRPr kumimoji="0" lang="zh-CN" altLang="en-US" sz="2800" b="1" i="0" u="none" strike="noStrike" cap="none" spc="0" normalizeH="0" baseline="0">
              <a:ln>
                <a:noFill/>
              </a:ln>
              <a:solidFill>
                <a:srgbClr val="000000"/>
              </a:solidFill>
              <a:effectLst/>
              <a:uFillTx/>
              <a:latin typeface="微软雅黑" panose="020B0503020204020204" pitchFamily="34" charset="-122"/>
              <a:ea typeface="微软雅黑" panose="020B0503020204020204" pitchFamily="34" charset="-122"/>
              <a:cs typeface="Helvetica Neue"/>
              <a:sym typeface="Helvetica Neue"/>
            </a:endParaRPr>
          </a:p>
          <a:p>
            <a:pPr marL="0" marR="0" indent="0" algn="l" defTabSz="584200" rtl="0" fontAlgn="auto" latinLnBrk="0" hangingPunct="0">
              <a:lnSpc>
                <a:spcPct val="100000"/>
              </a:lnSpc>
              <a:spcBef>
                <a:spcPts val="0"/>
              </a:spcBef>
              <a:spcAft>
                <a:spcPts val="0"/>
              </a:spcAft>
              <a:buClrTx/>
              <a:buSzTx/>
              <a:buFontTx/>
              <a:buNone/>
            </a:pPr>
            <a:endParaRPr kumimoji="0" lang="zh-CN" altLang="en-US" sz="2800" b="1" i="0" u="none" strike="noStrike" cap="none" spc="0" normalizeH="0" baseline="0">
              <a:ln>
                <a:noFill/>
              </a:ln>
              <a:solidFill>
                <a:srgbClr val="000000"/>
              </a:solidFill>
              <a:effectLst/>
              <a:uFillTx/>
              <a:latin typeface="微软雅黑" panose="020B0503020204020204" pitchFamily="34" charset="-122"/>
              <a:ea typeface="微软雅黑" panose="020B0503020204020204" pitchFamily="34" charset="-122"/>
              <a:cs typeface="Helvetica Neue"/>
              <a:sym typeface="Helvetica Neue"/>
            </a:endParaRP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楚辞带来的困难与应对</a:t>
            </a:r>
            <a:r>
              <a:rPr lang="en-US" altLang="zh-CN" dirty="0"/>
              <a:t> · </a:t>
            </a:r>
            <a:r>
              <a:rPr lang="zh-CN" altLang="en-US" dirty="0"/>
              <a:t>生僻字众多</a:t>
            </a:r>
            <a:endParaRPr lang="zh-CN" altLang="en-US" dirty="0"/>
          </a:p>
        </p:txBody>
      </p:sp>
      <p:sp>
        <p:nvSpPr>
          <p:cNvPr id="12" name="内容占位符 2"/>
          <p:cNvSpPr txBox="1"/>
          <p:nvPr/>
        </p:nvSpPr>
        <p:spPr>
          <a:xfrm>
            <a:off x="982733" y="1722272"/>
            <a:ext cx="11039334" cy="7876803"/>
          </a:xfrm>
          <a:prstGeom prst="rect">
            <a:avLst/>
          </a:prstGeom>
        </p:spPr>
        <p:txBody>
          <a:bodyPr/>
          <a:lstStyle>
            <a:lvl1pPr marL="444500" marR="0" indent="-444500" algn="l" defTabSz="584200" rtl="0" latinLnBrk="0">
              <a:lnSpc>
                <a:spcPct val="100000"/>
              </a:lnSpc>
              <a:spcBef>
                <a:spcPts val="4200"/>
              </a:spcBef>
              <a:spcAft>
                <a:spcPts val="0"/>
              </a:spcAft>
              <a:buClrTx/>
              <a:buSzPct val="145000"/>
              <a:buFontTx/>
              <a:buChar char="•"/>
              <a:defRPr sz="3200" b="0" i="0" u="none" strike="noStrike" cap="none" spc="0" baseline="0">
                <a:ln>
                  <a:noFill/>
                </a:ln>
                <a:solidFill>
                  <a:srgbClr val="000000"/>
                </a:solidFill>
                <a:uFillTx/>
                <a:latin typeface="Helvetica Neue"/>
                <a:ea typeface="Helvetica Neue"/>
                <a:cs typeface="Helvetica Neue"/>
                <a:sym typeface="Helvetica Neue"/>
              </a:defRPr>
            </a:lvl1pPr>
            <a:lvl2pPr marL="889000" marR="0" indent="-444500" algn="l" defTabSz="584200" rtl="0" latinLnBrk="0">
              <a:lnSpc>
                <a:spcPct val="100000"/>
              </a:lnSpc>
              <a:spcBef>
                <a:spcPts val="4200"/>
              </a:spcBef>
              <a:spcAft>
                <a:spcPts val="0"/>
              </a:spcAft>
              <a:buClrTx/>
              <a:buSzPct val="145000"/>
              <a:buFontTx/>
              <a:buChar char="•"/>
              <a:defRPr sz="3200" b="0" i="0" u="none" strike="noStrike" cap="none" spc="0" baseline="0">
                <a:ln>
                  <a:noFill/>
                </a:ln>
                <a:solidFill>
                  <a:srgbClr val="000000"/>
                </a:solidFill>
                <a:uFillTx/>
                <a:latin typeface="Helvetica Neue"/>
                <a:ea typeface="Helvetica Neue"/>
                <a:cs typeface="Helvetica Neue"/>
                <a:sym typeface="Helvetica Neue"/>
              </a:defRPr>
            </a:lvl2pPr>
            <a:lvl3pPr marL="1333500" marR="0" indent="-444500" algn="l" defTabSz="584200" rtl="0" latinLnBrk="0">
              <a:lnSpc>
                <a:spcPct val="100000"/>
              </a:lnSpc>
              <a:spcBef>
                <a:spcPts val="4200"/>
              </a:spcBef>
              <a:spcAft>
                <a:spcPts val="0"/>
              </a:spcAft>
              <a:buClrTx/>
              <a:buSzPct val="145000"/>
              <a:buFontTx/>
              <a:buChar char="•"/>
              <a:defRPr sz="3200" b="0" i="0" u="none" strike="noStrike" cap="none" spc="0" baseline="0">
                <a:ln>
                  <a:noFill/>
                </a:ln>
                <a:solidFill>
                  <a:srgbClr val="000000"/>
                </a:solidFill>
                <a:uFillTx/>
                <a:latin typeface="Helvetica Neue"/>
                <a:ea typeface="Helvetica Neue"/>
                <a:cs typeface="Helvetica Neue"/>
                <a:sym typeface="Helvetica Neue"/>
              </a:defRPr>
            </a:lvl3pPr>
            <a:lvl4pPr marL="1778000" marR="0" indent="-444500" algn="l" defTabSz="584200" rtl="0" latinLnBrk="0">
              <a:lnSpc>
                <a:spcPct val="100000"/>
              </a:lnSpc>
              <a:spcBef>
                <a:spcPts val="4200"/>
              </a:spcBef>
              <a:spcAft>
                <a:spcPts val="0"/>
              </a:spcAft>
              <a:buClrTx/>
              <a:buSzPct val="145000"/>
              <a:buFontTx/>
              <a:buChar char="•"/>
              <a:defRPr sz="3200" b="0" i="0" u="none" strike="noStrike" cap="none" spc="0" baseline="0">
                <a:ln>
                  <a:noFill/>
                </a:ln>
                <a:solidFill>
                  <a:srgbClr val="000000"/>
                </a:solidFill>
                <a:uFillTx/>
                <a:latin typeface="Helvetica Neue"/>
                <a:ea typeface="Helvetica Neue"/>
                <a:cs typeface="Helvetica Neue"/>
                <a:sym typeface="Helvetica Neue"/>
              </a:defRPr>
            </a:lvl4pPr>
            <a:lvl5pPr marL="2222500" marR="0" indent="-444500" algn="l" defTabSz="584200" rtl="0" latinLnBrk="0">
              <a:lnSpc>
                <a:spcPct val="100000"/>
              </a:lnSpc>
              <a:spcBef>
                <a:spcPts val="4200"/>
              </a:spcBef>
              <a:spcAft>
                <a:spcPts val="0"/>
              </a:spcAft>
              <a:buClrTx/>
              <a:buSzPct val="145000"/>
              <a:buFontTx/>
              <a:buChar char="•"/>
              <a:defRPr sz="3200" b="0" i="0" u="none" strike="noStrike" cap="none" spc="0" baseline="0">
                <a:ln>
                  <a:noFill/>
                </a:ln>
                <a:solidFill>
                  <a:srgbClr val="000000"/>
                </a:solidFill>
                <a:uFillTx/>
                <a:latin typeface="Helvetica Neue"/>
                <a:ea typeface="Helvetica Neue"/>
                <a:cs typeface="Helvetica Neue"/>
                <a:sym typeface="Helvetica Neue"/>
              </a:defRPr>
            </a:lvl5pPr>
            <a:lvl6pPr marL="2667000" marR="0" indent="-444500" algn="l" defTabSz="584200" rtl="0" latinLnBrk="0">
              <a:lnSpc>
                <a:spcPct val="100000"/>
              </a:lnSpc>
              <a:spcBef>
                <a:spcPts val="4200"/>
              </a:spcBef>
              <a:spcAft>
                <a:spcPts val="0"/>
              </a:spcAft>
              <a:buClrTx/>
              <a:buSzPct val="145000"/>
              <a:buFontTx/>
              <a:buChar char="•"/>
              <a:defRPr sz="3200" b="0" i="0" u="none" strike="noStrike" cap="none" spc="0" baseline="0">
                <a:ln>
                  <a:noFill/>
                </a:ln>
                <a:solidFill>
                  <a:srgbClr val="000000"/>
                </a:solidFill>
                <a:uFillTx/>
                <a:latin typeface="Helvetica Neue"/>
                <a:ea typeface="Helvetica Neue"/>
                <a:cs typeface="Helvetica Neue"/>
                <a:sym typeface="Helvetica Neue"/>
              </a:defRPr>
            </a:lvl6pPr>
            <a:lvl7pPr marL="3111500" marR="0" indent="-444500" algn="l" defTabSz="584200" rtl="0" latinLnBrk="0">
              <a:lnSpc>
                <a:spcPct val="100000"/>
              </a:lnSpc>
              <a:spcBef>
                <a:spcPts val="4200"/>
              </a:spcBef>
              <a:spcAft>
                <a:spcPts val="0"/>
              </a:spcAft>
              <a:buClrTx/>
              <a:buSzPct val="145000"/>
              <a:buFontTx/>
              <a:buChar char="•"/>
              <a:defRPr sz="3200" b="0" i="0" u="none" strike="noStrike" cap="none" spc="0" baseline="0">
                <a:ln>
                  <a:noFill/>
                </a:ln>
                <a:solidFill>
                  <a:srgbClr val="000000"/>
                </a:solidFill>
                <a:uFillTx/>
                <a:latin typeface="Helvetica Neue"/>
                <a:ea typeface="Helvetica Neue"/>
                <a:cs typeface="Helvetica Neue"/>
                <a:sym typeface="Helvetica Neue"/>
              </a:defRPr>
            </a:lvl7pPr>
            <a:lvl8pPr marL="3556000" marR="0" indent="-444500" algn="l" defTabSz="584200" rtl="0" latinLnBrk="0">
              <a:lnSpc>
                <a:spcPct val="100000"/>
              </a:lnSpc>
              <a:spcBef>
                <a:spcPts val="4200"/>
              </a:spcBef>
              <a:spcAft>
                <a:spcPts val="0"/>
              </a:spcAft>
              <a:buClrTx/>
              <a:buSzPct val="145000"/>
              <a:buFontTx/>
              <a:buChar char="•"/>
              <a:defRPr sz="3200" b="0" i="0" u="none" strike="noStrike" cap="none" spc="0" baseline="0">
                <a:ln>
                  <a:noFill/>
                </a:ln>
                <a:solidFill>
                  <a:srgbClr val="000000"/>
                </a:solidFill>
                <a:uFillTx/>
                <a:latin typeface="Helvetica Neue"/>
                <a:ea typeface="Helvetica Neue"/>
                <a:cs typeface="Helvetica Neue"/>
                <a:sym typeface="Helvetica Neue"/>
              </a:defRPr>
            </a:lvl8pPr>
            <a:lvl9pPr marL="4000500" marR="0" indent="-444500" algn="l" defTabSz="584200" rtl="0" latinLnBrk="0">
              <a:lnSpc>
                <a:spcPct val="100000"/>
              </a:lnSpc>
              <a:spcBef>
                <a:spcPts val="4200"/>
              </a:spcBef>
              <a:spcAft>
                <a:spcPts val="0"/>
              </a:spcAft>
              <a:buClrTx/>
              <a:buSzPct val="145000"/>
              <a:buFontTx/>
              <a:buChar char="•"/>
              <a:defRPr sz="3200" b="0" i="0" u="none" strike="noStrike" cap="none" spc="0" baseline="0">
                <a:ln>
                  <a:noFill/>
                </a:ln>
                <a:solidFill>
                  <a:srgbClr val="000000"/>
                </a:solidFill>
                <a:uFillTx/>
                <a:latin typeface="Helvetica Neue"/>
                <a:ea typeface="Helvetica Neue"/>
                <a:cs typeface="Helvetica Neue"/>
                <a:sym typeface="Helvetica Neue"/>
              </a:defRPr>
            </a:lvl9pPr>
          </a:lstStyle>
          <a:p>
            <a:pPr marL="0" indent="0" hangingPunct="1">
              <a:buSzPct val="100000"/>
              <a:buFont typeface="Wingdings" panose="05000000000000000000" pitchFamily="2" charset="2"/>
              <a:buNone/>
              <a:defRPr/>
            </a:pPr>
            <a:r>
              <a:rPr lang="zh-CN" altLang="en-US" sz="2400" dirty="0">
                <a:latin typeface="宋体" panose="02010600030101010101" pitchFamily="2" charset="-122"/>
                <a:ea typeface="宋体" panose="02010600030101010101" pitchFamily="2" charset="-122"/>
                <a:cs typeface="微软雅黑" panose="020B0503020204020204" pitchFamily="34" charset="-122"/>
                <a:sym typeface="+mn-ea"/>
              </a:rPr>
              <a:t>●</a:t>
            </a:r>
            <a:r>
              <a:rPr lang="en-US" altLang="zh-CN" sz="2400" dirty="0">
                <a:latin typeface="宋体" panose="02010600030101010101" pitchFamily="2" charset="-122"/>
                <a:ea typeface="宋体" panose="02010600030101010101" pitchFamily="2" charset="-122"/>
                <a:cs typeface="微软雅黑" panose="020B0503020204020204" pitchFamily="34" charset="-122"/>
                <a:sym typeface="+mn-ea"/>
              </a:rPr>
              <a:t> </a:t>
            </a: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根据统计，楚辞与古诗集的交集中，属于楚辞的生僻字（出现次数少于等于</a:t>
            </a:r>
            <a:r>
              <a:rPr lang="en-US" altLang="zh-CN" dirty="0">
                <a:latin typeface="微软雅黑" panose="020B0503020204020204" pitchFamily="34" charset="-122"/>
                <a:ea typeface="微软雅黑" panose="020B0503020204020204" pitchFamily="34" charset="-122"/>
                <a:cs typeface="微软雅黑" panose="020B0503020204020204" pitchFamily="34" charset="-122"/>
                <a:sym typeface="+mn-ea"/>
              </a:rPr>
              <a:t>3</a:t>
            </a: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的字）有五百多个。由于数据集的稀缺，模型很难获得生僻字词的意思。</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0" indent="0" hangingPunct="1">
              <a:buSzPct val="100000"/>
              <a:buFont typeface="Wingdings" panose="05000000000000000000" pitchFamily="2" charset="2"/>
              <a:buNone/>
              <a:defRPr/>
            </a:pPr>
            <a:endPar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0" indent="0" hangingPunct="1">
              <a:buSzPct val="100000"/>
              <a:buFont typeface="Wingdings" panose="05000000000000000000" pitchFamily="2" charset="2"/>
              <a:buNone/>
              <a:defRPr/>
            </a:pPr>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a:p>
            <a:pPr marL="0" indent="0" hangingPunct="1">
              <a:buSzPct val="100000"/>
              <a:buFont typeface="Wingdings" panose="05000000000000000000" pitchFamily="2" charset="2"/>
              <a:buNone/>
              <a:defRPr/>
            </a:pPr>
            <a:r>
              <a:rPr lang="zh-CN" altLang="en-US" sz="2400" dirty="0">
                <a:latin typeface="宋体" panose="02010600030101010101" pitchFamily="2" charset="-122"/>
                <a:ea typeface="宋体" panose="02010600030101010101" pitchFamily="2" charset="-122"/>
                <a:cs typeface="微软雅黑" panose="020B0503020204020204" pitchFamily="34" charset="-122"/>
                <a:sym typeface="+mn-ea"/>
              </a:rPr>
              <a:t>●</a:t>
            </a:r>
            <a:r>
              <a:rPr lang="en-US" altLang="zh-CN" sz="2400" dirty="0">
                <a:latin typeface="宋体" panose="02010600030101010101" pitchFamily="2" charset="-122"/>
                <a:ea typeface="宋体" panose="02010600030101010101" pitchFamily="2" charset="-122"/>
                <a:cs typeface="微软雅黑" panose="020B0503020204020204" pitchFamily="34" charset="-122"/>
                <a:sym typeface="+mn-ea"/>
              </a:rPr>
              <a:t> </a:t>
            </a: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但由于楚辞的风格，我们又不可能回避生僻字的生成。</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a:p>
            <a:pPr marL="0" indent="0" hangingPunct="1">
              <a:buSzPct val="100000"/>
              <a:buFont typeface="Wingdings" panose="05000000000000000000" pitchFamily="2" charset="2"/>
              <a:buNone/>
              <a:defRPr/>
            </a:pPr>
            <a:r>
              <a:rPr lang="zh-CN" altLang="en-US" sz="2400" dirty="0">
                <a:latin typeface="宋体" panose="02010600030101010101" pitchFamily="2" charset="-122"/>
                <a:ea typeface="宋体" panose="02010600030101010101" pitchFamily="2" charset="-122"/>
                <a:cs typeface="微软雅黑" panose="020B0503020204020204" pitchFamily="34" charset="-122"/>
                <a:sym typeface="+mn-ea"/>
              </a:rPr>
              <a:t>●</a:t>
            </a:r>
            <a:r>
              <a:rPr lang="en-US" altLang="zh-CN" sz="2400" dirty="0">
                <a:latin typeface="宋体" panose="02010600030101010101" pitchFamily="2" charset="-122"/>
                <a:ea typeface="宋体" panose="02010600030101010101" pitchFamily="2" charset="-122"/>
                <a:cs typeface="微软雅黑" panose="020B0503020204020204" pitchFamily="34" charset="-122"/>
                <a:sym typeface="+mn-ea"/>
              </a:rPr>
              <a:t> </a:t>
            </a: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过多生僻字还会带来生成的作品难以人为评价好坏的问题，即很难控制生成出的楚辞是</a:t>
            </a:r>
            <a:r>
              <a:rPr lang="en-US" altLang="zh-CN" dirty="0">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文质兼美</a:t>
            </a:r>
            <a:r>
              <a:rPr lang="en-US" altLang="zh-CN" dirty="0">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的。我们希望它既包含古雅之字，又有美的意象与正确的意义。</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pic>
        <p:nvPicPr>
          <p:cNvPr id="3" name="图片 2"/>
          <p:cNvPicPr>
            <a:picLocks noChangeAspect="1"/>
          </p:cNvPicPr>
          <p:nvPr/>
        </p:nvPicPr>
        <p:blipFill>
          <a:blip r:embed="rId1"/>
          <a:srcRect t="13281" r="31410" b="-3639"/>
          <a:stretch>
            <a:fillRect/>
          </a:stretch>
        </p:blipFill>
        <p:spPr>
          <a:xfrm>
            <a:off x="1420495" y="3437890"/>
            <a:ext cx="9759950" cy="2273935"/>
          </a:xfrm>
          <a:prstGeom prst="rect">
            <a:avLst/>
          </a:prstGeom>
        </p:spPr>
      </p:pic>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楚辞带来的困难与应对</a:t>
            </a:r>
            <a:r>
              <a:rPr lang="en-US" altLang="zh-CN" dirty="0"/>
              <a:t> · </a:t>
            </a:r>
            <a:r>
              <a:rPr lang="zh-CN" altLang="en-US" dirty="0"/>
              <a:t>生僻字众多</a:t>
            </a:r>
            <a:endParaRPr lang="zh-CN" altLang="en-US" dirty="0"/>
          </a:p>
        </p:txBody>
      </p:sp>
      <p:sp>
        <p:nvSpPr>
          <p:cNvPr id="12" name="内容占位符 2"/>
          <p:cNvSpPr txBox="1"/>
          <p:nvPr/>
        </p:nvSpPr>
        <p:spPr>
          <a:xfrm>
            <a:off x="982098" y="1346987"/>
            <a:ext cx="11039334" cy="7876803"/>
          </a:xfrm>
          <a:prstGeom prst="rect">
            <a:avLst/>
          </a:prstGeom>
        </p:spPr>
        <p:txBody>
          <a:bodyPr/>
          <a:lstStyle>
            <a:lvl1pPr marL="444500" marR="0" indent="-444500" algn="l" defTabSz="584200" rtl="0" latinLnBrk="0">
              <a:lnSpc>
                <a:spcPct val="100000"/>
              </a:lnSpc>
              <a:spcBef>
                <a:spcPts val="4200"/>
              </a:spcBef>
              <a:spcAft>
                <a:spcPts val="0"/>
              </a:spcAft>
              <a:buClrTx/>
              <a:buSzPct val="145000"/>
              <a:buFontTx/>
              <a:buChar char="•"/>
              <a:defRPr sz="3200" b="0" i="0" u="none" strike="noStrike" cap="none" spc="0" baseline="0">
                <a:ln>
                  <a:noFill/>
                </a:ln>
                <a:solidFill>
                  <a:srgbClr val="000000"/>
                </a:solidFill>
                <a:uFillTx/>
                <a:latin typeface="Helvetica Neue"/>
                <a:ea typeface="Helvetica Neue"/>
                <a:cs typeface="Helvetica Neue"/>
                <a:sym typeface="Helvetica Neue"/>
              </a:defRPr>
            </a:lvl1pPr>
            <a:lvl2pPr marL="889000" marR="0" indent="-444500" algn="l" defTabSz="584200" rtl="0" latinLnBrk="0">
              <a:lnSpc>
                <a:spcPct val="100000"/>
              </a:lnSpc>
              <a:spcBef>
                <a:spcPts val="4200"/>
              </a:spcBef>
              <a:spcAft>
                <a:spcPts val="0"/>
              </a:spcAft>
              <a:buClrTx/>
              <a:buSzPct val="145000"/>
              <a:buFontTx/>
              <a:buChar char="•"/>
              <a:defRPr sz="3200" b="0" i="0" u="none" strike="noStrike" cap="none" spc="0" baseline="0">
                <a:ln>
                  <a:noFill/>
                </a:ln>
                <a:solidFill>
                  <a:srgbClr val="000000"/>
                </a:solidFill>
                <a:uFillTx/>
                <a:latin typeface="Helvetica Neue"/>
                <a:ea typeface="Helvetica Neue"/>
                <a:cs typeface="Helvetica Neue"/>
                <a:sym typeface="Helvetica Neue"/>
              </a:defRPr>
            </a:lvl2pPr>
            <a:lvl3pPr marL="1333500" marR="0" indent="-444500" algn="l" defTabSz="584200" rtl="0" latinLnBrk="0">
              <a:lnSpc>
                <a:spcPct val="100000"/>
              </a:lnSpc>
              <a:spcBef>
                <a:spcPts val="4200"/>
              </a:spcBef>
              <a:spcAft>
                <a:spcPts val="0"/>
              </a:spcAft>
              <a:buClrTx/>
              <a:buSzPct val="145000"/>
              <a:buFontTx/>
              <a:buChar char="•"/>
              <a:defRPr sz="3200" b="0" i="0" u="none" strike="noStrike" cap="none" spc="0" baseline="0">
                <a:ln>
                  <a:noFill/>
                </a:ln>
                <a:solidFill>
                  <a:srgbClr val="000000"/>
                </a:solidFill>
                <a:uFillTx/>
                <a:latin typeface="Helvetica Neue"/>
                <a:ea typeface="Helvetica Neue"/>
                <a:cs typeface="Helvetica Neue"/>
                <a:sym typeface="Helvetica Neue"/>
              </a:defRPr>
            </a:lvl3pPr>
            <a:lvl4pPr marL="1778000" marR="0" indent="-444500" algn="l" defTabSz="584200" rtl="0" latinLnBrk="0">
              <a:lnSpc>
                <a:spcPct val="100000"/>
              </a:lnSpc>
              <a:spcBef>
                <a:spcPts val="4200"/>
              </a:spcBef>
              <a:spcAft>
                <a:spcPts val="0"/>
              </a:spcAft>
              <a:buClrTx/>
              <a:buSzPct val="145000"/>
              <a:buFontTx/>
              <a:buChar char="•"/>
              <a:defRPr sz="3200" b="0" i="0" u="none" strike="noStrike" cap="none" spc="0" baseline="0">
                <a:ln>
                  <a:noFill/>
                </a:ln>
                <a:solidFill>
                  <a:srgbClr val="000000"/>
                </a:solidFill>
                <a:uFillTx/>
                <a:latin typeface="Helvetica Neue"/>
                <a:ea typeface="Helvetica Neue"/>
                <a:cs typeface="Helvetica Neue"/>
                <a:sym typeface="Helvetica Neue"/>
              </a:defRPr>
            </a:lvl4pPr>
            <a:lvl5pPr marL="2222500" marR="0" indent="-444500" algn="l" defTabSz="584200" rtl="0" latinLnBrk="0">
              <a:lnSpc>
                <a:spcPct val="100000"/>
              </a:lnSpc>
              <a:spcBef>
                <a:spcPts val="4200"/>
              </a:spcBef>
              <a:spcAft>
                <a:spcPts val="0"/>
              </a:spcAft>
              <a:buClrTx/>
              <a:buSzPct val="145000"/>
              <a:buFontTx/>
              <a:buChar char="•"/>
              <a:defRPr sz="3200" b="0" i="0" u="none" strike="noStrike" cap="none" spc="0" baseline="0">
                <a:ln>
                  <a:noFill/>
                </a:ln>
                <a:solidFill>
                  <a:srgbClr val="000000"/>
                </a:solidFill>
                <a:uFillTx/>
                <a:latin typeface="Helvetica Neue"/>
                <a:ea typeface="Helvetica Neue"/>
                <a:cs typeface="Helvetica Neue"/>
                <a:sym typeface="Helvetica Neue"/>
              </a:defRPr>
            </a:lvl5pPr>
            <a:lvl6pPr marL="2667000" marR="0" indent="-444500" algn="l" defTabSz="584200" rtl="0" latinLnBrk="0">
              <a:lnSpc>
                <a:spcPct val="100000"/>
              </a:lnSpc>
              <a:spcBef>
                <a:spcPts val="4200"/>
              </a:spcBef>
              <a:spcAft>
                <a:spcPts val="0"/>
              </a:spcAft>
              <a:buClrTx/>
              <a:buSzPct val="145000"/>
              <a:buFontTx/>
              <a:buChar char="•"/>
              <a:defRPr sz="3200" b="0" i="0" u="none" strike="noStrike" cap="none" spc="0" baseline="0">
                <a:ln>
                  <a:noFill/>
                </a:ln>
                <a:solidFill>
                  <a:srgbClr val="000000"/>
                </a:solidFill>
                <a:uFillTx/>
                <a:latin typeface="Helvetica Neue"/>
                <a:ea typeface="Helvetica Neue"/>
                <a:cs typeface="Helvetica Neue"/>
                <a:sym typeface="Helvetica Neue"/>
              </a:defRPr>
            </a:lvl6pPr>
            <a:lvl7pPr marL="3111500" marR="0" indent="-444500" algn="l" defTabSz="584200" rtl="0" latinLnBrk="0">
              <a:lnSpc>
                <a:spcPct val="100000"/>
              </a:lnSpc>
              <a:spcBef>
                <a:spcPts val="4200"/>
              </a:spcBef>
              <a:spcAft>
                <a:spcPts val="0"/>
              </a:spcAft>
              <a:buClrTx/>
              <a:buSzPct val="145000"/>
              <a:buFontTx/>
              <a:buChar char="•"/>
              <a:defRPr sz="3200" b="0" i="0" u="none" strike="noStrike" cap="none" spc="0" baseline="0">
                <a:ln>
                  <a:noFill/>
                </a:ln>
                <a:solidFill>
                  <a:srgbClr val="000000"/>
                </a:solidFill>
                <a:uFillTx/>
                <a:latin typeface="Helvetica Neue"/>
                <a:ea typeface="Helvetica Neue"/>
                <a:cs typeface="Helvetica Neue"/>
                <a:sym typeface="Helvetica Neue"/>
              </a:defRPr>
            </a:lvl7pPr>
            <a:lvl8pPr marL="3556000" marR="0" indent="-444500" algn="l" defTabSz="584200" rtl="0" latinLnBrk="0">
              <a:lnSpc>
                <a:spcPct val="100000"/>
              </a:lnSpc>
              <a:spcBef>
                <a:spcPts val="4200"/>
              </a:spcBef>
              <a:spcAft>
                <a:spcPts val="0"/>
              </a:spcAft>
              <a:buClrTx/>
              <a:buSzPct val="145000"/>
              <a:buFontTx/>
              <a:buChar char="•"/>
              <a:defRPr sz="3200" b="0" i="0" u="none" strike="noStrike" cap="none" spc="0" baseline="0">
                <a:ln>
                  <a:noFill/>
                </a:ln>
                <a:solidFill>
                  <a:srgbClr val="000000"/>
                </a:solidFill>
                <a:uFillTx/>
                <a:latin typeface="Helvetica Neue"/>
                <a:ea typeface="Helvetica Neue"/>
                <a:cs typeface="Helvetica Neue"/>
                <a:sym typeface="Helvetica Neue"/>
              </a:defRPr>
            </a:lvl8pPr>
            <a:lvl9pPr marL="4000500" marR="0" indent="-444500" algn="l" defTabSz="584200" rtl="0" latinLnBrk="0">
              <a:lnSpc>
                <a:spcPct val="100000"/>
              </a:lnSpc>
              <a:spcBef>
                <a:spcPts val="4200"/>
              </a:spcBef>
              <a:spcAft>
                <a:spcPts val="0"/>
              </a:spcAft>
              <a:buClrTx/>
              <a:buSzPct val="145000"/>
              <a:buFontTx/>
              <a:buChar char="•"/>
              <a:defRPr sz="3200" b="0" i="0" u="none" strike="noStrike" cap="none" spc="0" baseline="0">
                <a:ln>
                  <a:noFill/>
                </a:ln>
                <a:solidFill>
                  <a:srgbClr val="000000"/>
                </a:solidFill>
                <a:uFillTx/>
                <a:latin typeface="Helvetica Neue"/>
                <a:ea typeface="Helvetica Neue"/>
                <a:cs typeface="Helvetica Neue"/>
                <a:sym typeface="Helvetica Neue"/>
              </a:defRPr>
            </a:lvl9pPr>
          </a:lstStyle>
          <a:p>
            <a:pPr marL="0" indent="0" hangingPunct="1">
              <a:buSzPct val="100000"/>
              <a:buFont typeface="Wingdings" panose="05000000000000000000" pitchFamily="2" charset="2"/>
              <a:buNone/>
              <a:defRPr/>
            </a:pPr>
            <a:r>
              <a:rPr lang="zh-CN" altLang="en-US"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应对：</a:t>
            </a:r>
            <a:endParaRPr lang="zh-CN" altLang="en-US"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marL="0" indent="0" hangingPunct="1">
              <a:buSzPct val="100000"/>
              <a:buFont typeface="Wingdings" panose="05000000000000000000" pitchFamily="2" charset="2"/>
              <a:buNone/>
              <a:defRPr/>
            </a:pPr>
            <a:r>
              <a:rPr lang="en-US" altLang="zh-CN" kern="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1. </a:t>
            </a:r>
            <a:r>
              <a:rPr lang="zh-CN" altLang="en-US" kern="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先通过各种手段获得生僻字</a:t>
            </a:r>
            <a:r>
              <a:rPr lang="en-US" altLang="zh-CN" kern="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kern="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词长度相近的近义字词，把生僻字词替换</a:t>
            </a:r>
            <a:r>
              <a:rPr lang="zh-CN" altLang="en-US" kern="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完毕后的楚辞传入模型训练。</a:t>
            </a:r>
            <a:endParaRPr lang="zh-CN" altLang="en-US" kern="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0" indent="0" hangingPunct="1">
              <a:buSzPct val="100000"/>
              <a:buFont typeface="Wingdings" panose="05000000000000000000" pitchFamily="2" charset="2"/>
              <a:buNone/>
              <a:defRPr/>
            </a:pPr>
            <a:r>
              <a:rPr lang="en-US" altLang="zh-CN"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2. </a:t>
            </a:r>
            <a:r>
              <a:rPr lang="zh-CN" altLang="en-US"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生成阶段再将常见字以一定概率换回生僻字。若该字是许多生僻字共同的意象，则随机挑选它对应的</a:t>
            </a:r>
            <a:r>
              <a:rPr lang="zh-CN" altLang="en-US"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实例。</a:t>
            </a:r>
            <a:endParaRPr lang="zh-CN" altLang="en-US"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14344" name="图片 1"/>
          <p:cNvPicPr>
            <a:picLocks noChangeAspect="1"/>
          </p:cNvPicPr>
          <p:nvPr/>
        </p:nvPicPr>
        <p:blipFill>
          <a:blip r:embed="rId1"/>
          <a:stretch>
            <a:fillRect/>
          </a:stretch>
        </p:blipFill>
        <p:spPr>
          <a:xfrm>
            <a:off x="2125980" y="5730240"/>
            <a:ext cx="6654800" cy="769620"/>
          </a:xfrm>
          <a:prstGeom prst="rect">
            <a:avLst/>
          </a:prstGeom>
          <a:noFill/>
          <a:ln w="9525">
            <a:noFill/>
          </a:ln>
        </p:spPr>
      </p:pic>
      <p:pic>
        <p:nvPicPr>
          <p:cNvPr id="14345" name="图片 2"/>
          <p:cNvPicPr>
            <a:picLocks noChangeAspect="1"/>
          </p:cNvPicPr>
          <p:nvPr/>
        </p:nvPicPr>
        <p:blipFill>
          <a:blip r:embed="rId2"/>
          <a:stretch>
            <a:fillRect/>
          </a:stretch>
        </p:blipFill>
        <p:spPr>
          <a:xfrm>
            <a:off x="4493895" y="6988810"/>
            <a:ext cx="6686550" cy="652145"/>
          </a:xfrm>
          <a:prstGeom prst="rect">
            <a:avLst/>
          </a:prstGeom>
          <a:noFill/>
          <a:ln w="9525">
            <a:noFill/>
          </a:ln>
        </p:spPr>
      </p:pic>
      <p:pic>
        <p:nvPicPr>
          <p:cNvPr id="5" name="图片 4"/>
          <p:cNvPicPr>
            <a:picLocks noChangeAspect="1"/>
          </p:cNvPicPr>
          <p:nvPr/>
        </p:nvPicPr>
        <p:blipFill>
          <a:blip r:embed="rId3"/>
          <a:stretch>
            <a:fillRect/>
          </a:stretch>
        </p:blipFill>
        <p:spPr>
          <a:xfrm>
            <a:off x="5801995" y="8747125"/>
            <a:ext cx="587375" cy="489585"/>
          </a:xfrm>
          <a:prstGeom prst="rect">
            <a:avLst/>
          </a:prstGeom>
        </p:spPr>
      </p:pic>
      <p:pic>
        <p:nvPicPr>
          <p:cNvPr id="6" name="图片 5"/>
          <p:cNvPicPr>
            <a:picLocks noChangeAspect="1"/>
          </p:cNvPicPr>
          <p:nvPr/>
        </p:nvPicPr>
        <p:blipFill>
          <a:blip r:embed="rId4"/>
          <a:stretch>
            <a:fillRect/>
          </a:stretch>
        </p:blipFill>
        <p:spPr>
          <a:xfrm>
            <a:off x="4921885" y="8359775"/>
            <a:ext cx="528955" cy="478155"/>
          </a:xfrm>
          <a:prstGeom prst="rect">
            <a:avLst/>
          </a:prstGeom>
        </p:spPr>
      </p:pic>
      <p:pic>
        <p:nvPicPr>
          <p:cNvPr id="7" name="图片 6"/>
          <p:cNvPicPr>
            <a:picLocks noChangeAspect="1"/>
          </p:cNvPicPr>
          <p:nvPr/>
        </p:nvPicPr>
        <p:blipFill>
          <a:blip r:embed="rId5"/>
          <a:stretch>
            <a:fillRect/>
          </a:stretch>
        </p:blipFill>
        <p:spPr>
          <a:xfrm>
            <a:off x="7027545" y="7738745"/>
            <a:ext cx="554990" cy="490220"/>
          </a:xfrm>
          <a:prstGeom prst="rect">
            <a:avLst/>
          </a:prstGeom>
        </p:spPr>
      </p:pic>
      <p:pic>
        <p:nvPicPr>
          <p:cNvPr id="8" name="图片 7"/>
          <p:cNvPicPr>
            <a:picLocks noChangeAspect="1"/>
          </p:cNvPicPr>
          <p:nvPr/>
        </p:nvPicPr>
        <p:blipFill>
          <a:blip r:embed="rId6"/>
          <a:stretch>
            <a:fillRect/>
          </a:stretch>
        </p:blipFill>
        <p:spPr>
          <a:xfrm>
            <a:off x="6645910" y="8461375"/>
            <a:ext cx="542290" cy="457835"/>
          </a:xfrm>
          <a:prstGeom prst="rect">
            <a:avLst/>
          </a:prstGeom>
        </p:spPr>
      </p:pic>
      <p:cxnSp>
        <p:nvCxnSpPr>
          <p:cNvPr id="10" name="直接箭头连接符 9"/>
          <p:cNvCxnSpPr/>
          <p:nvPr/>
        </p:nvCxnSpPr>
        <p:spPr>
          <a:xfrm>
            <a:off x="3535045" y="6229985"/>
            <a:ext cx="2266950" cy="725170"/>
          </a:xfrm>
          <a:prstGeom prst="straightConnector1">
            <a:avLst/>
          </a:prstGeom>
          <a:ln>
            <a:tailEnd type="arrow" w="med" len="med"/>
          </a:ln>
        </p:spPr>
        <p:style>
          <a:lnRef idx="3">
            <a:schemeClr val="dk1"/>
          </a:lnRef>
          <a:fillRef idx="0">
            <a:schemeClr val="dk1"/>
          </a:fillRef>
          <a:effectRef idx="2">
            <a:schemeClr val="dk1"/>
          </a:effectRef>
          <a:fontRef idx="minor">
            <a:schemeClr val="tx1"/>
          </a:fontRef>
        </p:style>
      </p:cxnSp>
      <p:cxnSp>
        <p:nvCxnSpPr>
          <p:cNvPr id="11" name="直接箭头连接符 10"/>
          <p:cNvCxnSpPr/>
          <p:nvPr/>
        </p:nvCxnSpPr>
        <p:spPr>
          <a:xfrm>
            <a:off x="5737225" y="6372225"/>
            <a:ext cx="2266950" cy="570230"/>
          </a:xfrm>
          <a:prstGeom prst="straightConnector1">
            <a:avLst/>
          </a:prstGeom>
          <a:ln>
            <a:tailEnd type="arrow" w="med" len="med"/>
          </a:ln>
        </p:spPr>
        <p:style>
          <a:lnRef idx="3">
            <a:schemeClr val="dk1"/>
          </a:lnRef>
          <a:fillRef idx="0">
            <a:schemeClr val="dk1"/>
          </a:fillRef>
          <a:effectRef idx="2">
            <a:schemeClr val="dk1"/>
          </a:effectRef>
          <a:fontRef idx="minor">
            <a:schemeClr val="tx1"/>
          </a:fontRef>
        </p:style>
      </p:cxnSp>
      <p:cxnSp>
        <p:nvCxnSpPr>
          <p:cNvPr id="13" name="直接箭头连接符 12"/>
          <p:cNvCxnSpPr/>
          <p:nvPr/>
        </p:nvCxnSpPr>
        <p:spPr>
          <a:xfrm flipH="1">
            <a:off x="5257800" y="7486650"/>
            <a:ext cx="699770" cy="802640"/>
          </a:xfrm>
          <a:prstGeom prst="straightConnector1">
            <a:avLst/>
          </a:prstGeom>
          <a:ln>
            <a:tailEnd type="arrow" w="med" len="med"/>
          </a:ln>
        </p:spPr>
        <p:style>
          <a:lnRef idx="3">
            <a:schemeClr val="accent1"/>
          </a:lnRef>
          <a:fillRef idx="0">
            <a:schemeClr val="accent1"/>
          </a:fillRef>
          <a:effectRef idx="2">
            <a:schemeClr val="accent1"/>
          </a:effectRef>
          <a:fontRef idx="minor">
            <a:schemeClr val="tx1"/>
          </a:fontRef>
        </p:style>
      </p:cxnSp>
      <p:cxnSp>
        <p:nvCxnSpPr>
          <p:cNvPr id="14" name="直接箭头连接符 13"/>
          <p:cNvCxnSpPr/>
          <p:nvPr/>
        </p:nvCxnSpPr>
        <p:spPr>
          <a:xfrm>
            <a:off x="5957570" y="7640955"/>
            <a:ext cx="207010" cy="1050290"/>
          </a:xfrm>
          <a:prstGeom prst="straightConnector1">
            <a:avLst/>
          </a:prstGeom>
          <a:ln>
            <a:tailEnd type="arrow" w="med" len="med"/>
          </a:ln>
        </p:spPr>
        <p:style>
          <a:lnRef idx="3">
            <a:schemeClr val="accent1"/>
          </a:lnRef>
          <a:fillRef idx="0">
            <a:schemeClr val="accent1"/>
          </a:fillRef>
          <a:effectRef idx="2">
            <a:schemeClr val="accent1"/>
          </a:effectRef>
          <a:fontRef idx="minor">
            <a:schemeClr val="tx1"/>
          </a:fontRef>
        </p:style>
      </p:cxnSp>
      <p:cxnSp>
        <p:nvCxnSpPr>
          <p:cNvPr id="16" name="直接箭头连接符 15"/>
          <p:cNvCxnSpPr>
            <a:endCxn id="7" idx="1"/>
          </p:cNvCxnSpPr>
          <p:nvPr/>
        </p:nvCxnSpPr>
        <p:spPr>
          <a:xfrm>
            <a:off x="6164580" y="7640955"/>
            <a:ext cx="862965" cy="342900"/>
          </a:xfrm>
          <a:prstGeom prst="straightConnector1">
            <a:avLst/>
          </a:prstGeom>
          <a:ln>
            <a:tailEnd type="arrow" w="med" len="med"/>
          </a:ln>
        </p:spPr>
        <p:style>
          <a:lnRef idx="3">
            <a:schemeClr val="accent1"/>
          </a:lnRef>
          <a:fillRef idx="0">
            <a:schemeClr val="accent1"/>
          </a:fillRef>
          <a:effectRef idx="2">
            <a:schemeClr val="accent1"/>
          </a:effectRef>
          <a:fontRef idx="minor">
            <a:schemeClr val="tx1"/>
          </a:fontRef>
        </p:style>
      </p:cxnSp>
      <p:cxnSp>
        <p:nvCxnSpPr>
          <p:cNvPr id="15" name="直接箭头连接符 14"/>
          <p:cNvCxnSpPr/>
          <p:nvPr/>
        </p:nvCxnSpPr>
        <p:spPr>
          <a:xfrm>
            <a:off x="6026150" y="7582535"/>
            <a:ext cx="789940" cy="803275"/>
          </a:xfrm>
          <a:prstGeom prst="straightConnector1">
            <a:avLst/>
          </a:prstGeom>
          <a:ln>
            <a:tailEnd type="arrow" w="med" len="med"/>
          </a:ln>
        </p:spPr>
        <p:style>
          <a:lnRef idx="3">
            <a:schemeClr val="accent1"/>
          </a:lnRef>
          <a:fillRef idx="0">
            <a:schemeClr val="accent1"/>
          </a:fillRef>
          <a:effectRef idx="2">
            <a:schemeClr val="accent1"/>
          </a:effectRef>
          <a:fontRef idx="minor">
            <a:schemeClr val="tx1"/>
          </a:fontRef>
        </p:style>
      </p:cxn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数据预处理</a:t>
            </a:r>
            <a:r>
              <a:rPr lang="en-US" altLang="zh-CN" dirty="0"/>
              <a:t> · </a:t>
            </a:r>
            <a:r>
              <a:rPr lang="zh-CN" altLang="en-US" dirty="0"/>
              <a:t>①</a:t>
            </a:r>
            <a:endParaRPr lang="zh-CN" altLang="en-US" dirty="0">
              <a:solidFill>
                <a:schemeClr val="bg1"/>
              </a:solidFill>
              <a:sym typeface="+mn-ea"/>
            </a:endParaRPr>
          </a:p>
        </p:txBody>
      </p:sp>
      <p:sp>
        <p:nvSpPr>
          <p:cNvPr id="12" name="内容占位符 2"/>
          <p:cNvSpPr txBox="1"/>
          <p:nvPr/>
        </p:nvSpPr>
        <p:spPr>
          <a:xfrm>
            <a:off x="982980" y="1445260"/>
            <a:ext cx="6040755" cy="7876540"/>
          </a:xfrm>
          <a:prstGeom prst="rect">
            <a:avLst/>
          </a:prstGeom>
        </p:spPr>
        <p:txBody>
          <a:bodyPr/>
          <a:lstStyle>
            <a:lvl1pPr marL="444500" marR="0" indent="-444500" algn="l" defTabSz="584200" rtl="0" latinLnBrk="0">
              <a:lnSpc>
                <a:spcPct val="100000"/>
              </a:lnSpc>
              <a:spcBef>
                <a:spcPts val="4200"/>
              </a:spcBef>
              <a:spcAft>
                <a:spcPts val="0"/>
              </a:spcAft>
              <a:buClrTx/>
              <a:buSzPct val="145000"/>
              <a:buFontTx/>
              <a:buChar char="•"/>
              <a:defRPr sz="3200" b="0" i="0" u="none" strike="noStrike" cap="none" spc="0" baseline="0">
                <a:ln>
                  <a:noFill/>
                </a:ln>
                <a:solidFill>
                  <a:srgbClr val="000000"/>
                </a:solidFill>
                <a:uFillTx/>
                <a:latin typeface="Helvetica Neue"/>
                <a:ea typeface="Helvetica Neue"/>
                <a:cs typeface="Helvetica Neue"/>
                <a:sym typeface="Helvetica Neue"/>
              </a:defRPr>
            </a:lvl1pPr>
            <a:lvl2pPr marL="889000" marR="0" indent="-444500" algn="l" defTabSz="584200" rtl="0" latinLnBrk="0">
              <a:lnSpc>
                <a:spcPct val="100000"/>
              </a:lnSpc>
              <a:spcBef>
                <a:spcPts val="4200"/>
              </a:spcBef>
              <a:spcAft>
                <a:spcPts val="0"/>
              </a:spcAft>
              <a:buClrTx/>
              <a:buSzPct val="145000"/>
              <a:buFontTx/>
              <a:buChar char="•"/>
              <a:defRPr sz="3200" b="0" i="0" u="none" strike="noStrike" cap="none" spc="0" baseline="0">
                <a:ln>
                  <a:noFill/>
                </a:ln>
                <a:solidFill>
                  <a:srgbClr val="000000"/>
                </a:solidFill>
                <a:uFillTx/>
                <a:latin typeface="Helvetica Neue"/>
                <a:ea typeface="Helvetica Neue"/>
                <a:cs typeface="Helvetica Neue"/>
                <a:sym typeface="Helvetica Neue"/>
              </a:defRPr>
            </a:lvl2pPr>
            <a:lvl3pPr marL="1333500" marR="0" indent="-444500" algn="l" defTabSz="584200" rtl="0" latinLnBrk="0">
              <a:lnSpc>
                <a:spcPct val="100000"/>
              </a:lnSpc>
              <a:spcBef>
                <a:spcPts val="4200"/>
              </a:spcBef>
              <a:spcAft>
                <a:spcPts val="0"/>
              </a:spcAft>
              <a:buClrTx/>
              <a:buSzPct val="145000"/>
              <a:buFontTx/>
              <a:buChar char="•"/>
              <a:defRPr sz="3200" b="0" i="0" u="none" strike="noStrike" cap="none" spc="0" baseline="0">
                <a:ln>
                  <a:noFill/>
                </a:ln>
                <a:solidFill>
                  <a:srgbClr val="000000"/>
                </a:solidFill>
                <a:uFillTx/>
                <a:latin typeface="Helvetica Neue"/>
                <a:ea typeface="Helvetica Neue"/>
                <a:cs typeface="Helvetica Neue"/>
                <a:sym typeface="Helvetica Neue"/>
              </a:defRPr>
            </a:lvl3pPr>
            <a:lvl4pPr marL="1778000" marR="0" indent="-444500" algn="l" defTabSz="584200" rtl="0" latinLnBrk="0">
              <a:lnSpc>
                <a:spcPct val="100000"/>
              </a:lnSpc>
              <a:spcBef>
                <a:spcPts val="4200"/>
              </a:spcBef>
              <a:spcAft>
                <a:spcPts val="0"/>
              </a:spcAft>
              <a:buClrTx/>
              <a:buSzPct val="145000"/>
              <a:buFontTx/>
              <a:buChar char="•"/>
              <a:defRPr sz="3200" b="0" i="0" u="none" strike="noStrike" cap="none" spc="0" baseline="0">
                <a:ln>
                  <a:noFill/>
                </a:ln>
                <a:solidFill>
                  <a:srgbClr val="000000"/>
                </a:solidFill>
                <a:uFillTx/>
                <a:latin typeface="Helvetica Neue"/>
                <a:ea typeface="Helvetica Neue"/>
                <a:cs typeface="Helvetica Neue"/>
                <a:sym typeface="Helvetica Neue"/>
              </a:defRPr>
            </a:lvl4pPr>
            <a:lvl5pPr marL="2222500" marR="0" indent="-444500" algn="l" defTabSz="584200" rtl="0" latinLnBrk="0">
              <a:lnSpc>
                <a:spcPct val="100000"/>
              </a:lnSpc>
              <a:spcBef>
                <a:spcPts val="4200"/>
              </a:spcBef>
              <a:spcAft>
                <a:spcPts val="0"/>
              </a:spcAft>
              <a:buClrTx/>
              <a:buSzPct val="145000"/>
              <a:buFontTx/>
              <a:buChar char="•"/>
              <a:defRPr sz="3200" b="0" i="0" u="none" strike="noStrike" cap="none" spc="0" baseline="0">
                <a:ln>
                  <a:noFill/>
                </a:ln>
                <a:solidFill>
                  <a:srgbClr val="000000"/>
                </a:solidFill>
                <a:uFillTx/>
                <a:latin typeface="Helvetica Neue"/>
                <a:ea typeface="Helvetica Neue"/>
                <a:cs typeface="Helvetica Neue"/>
                <a:sym typeface="Helvetica Neue"/>
              </a:defRPr>
            </a:lvl5pPr>
            <a:lvl6pPr marL="2667000" marR="0" indent="-444500" algn="l" defTabSz="584200" rtl="0" latinLnBrk="0">
              <a:lnSpc>
                <a:spcPct val="100000"/>
              </a:lnSpc>
              <a:spcBef>
                <a:spcPts val="4200"/>
              </a:spcBef>
              <a:spcAft>
                <a:spcPts val="0"/>
              </a:spcAft>
              <a:buClrTx/>
              <a:buSzPct val="145000"/>
              <a:buFontTx/>
              <a:buChar char="•"/>
              <a:defRPr sz="3200" b="0" i="0" u="none" strike="noStrike" cap="none" spc="0" baseline="0">
                <a:ln>
                  <a:noFill/>
                </a:ln>
                <a:solidFill>
                  <a:srgbClr val="000000"/>
                </a:solidFill>
                <a:uFillTx/>
                <a:latin typeface="Helvetica Neue"/>
                <a:ea typeface="Helvetica Neue"/>
                <a:cs typeface="Helvetica Neue"/>
                <a:sym typeface="Helvetica Neue"/>
              </a:defRPr>
            </a:lvl6pPr>
            <a:lvl7pPr marL="3111500" marR="0" indent="-444500" algn="l" defTabSz="584200" rtl="0" latinLnBrk="0">
              <a:lnSpc>
                <a:spcPct val="100000"/>
              </a:lnSpc>
              <a:spcBef>
                <a:spcPts val="4200"/>
              </a:spcBef>
              <a:spcAft>
                <a:spcPts val="0"/>
              </a:spcAft>
              <a:buClrTx/>
              <a:buSzPct val="145000"/>
              <a:buFontTx/>
              <a:buChar char="•"/>
              <a:defRPr sz="3200" b="0" i="0" u="none" strike="noStrike" cap="none" spc="0" baseline="0">
                <a:ln>
                  <a:noFill/>
                </a:ln>
                <a:solidFill>
                  <a:srgbClr val="000000"/>
                </a:solidFill>
                <a:uFillTx/>
                <a:latin typeface="Helvetica Neue"/>
                <a:ea typeface="Helvetica Neue"/>
                <a:cs typeface="Helvetica Neue"/>
                <a:sym typeface="Helvetica Neue"/>
              </a:defRPr>
            </a:lvl7pPr>
            <a:lvl8pPr marL="3556000" marR="0" indent="-444500" algn="l" defTabSz="584200" rtl="0" latinLnBrk="0">
              <a:lnSpc>
                <a:spcPct val="100000"/>
              </a:lnSpc>
              <a:spcBef>
                <a:spcPts val="4200"/>
              </a:spcBef>
              <a:spcAft>
                <a:spcPts val="0"/>
              </a:spcAft>
              <a:buClrTx/>
              <a:buSzPct val="145000"/>
              <a:buFontTx/>
              <a:buChar char="•"/>
              <a:defRPr sz="3200" b="0" i="0" u="none" strike="noStrike" cap="none" spc="0" baseline="0">
                <a:ln>
                  <a:noFill/>
                </a:ln>
                <a:solidFill>
                  <a:srgbClr val="000000"/>
                </a:solidFill>
                <a:uFillTx/>
                <a:latin typeface="Helvetica Neue"/>
                <a:ea typeface="Helvetica Neue"/>
                <a:cs typeface="Helvetica Neue"/>
                <a:sym typeface="Helvetica Neue"/>
              </a:defRPr>
            </a:lvl8pPr>
            <a:lvl9pPr marL="4000500" marR="0" indent="-444500" algn="l" defTabSz="584200" rtl="0" latinLnBrk="0">
              <a:lnSpc>
                <a:spcPct val="100000"/>
              </a:lnSpc>
              <a:spcBef>
                <a:spcPts val="4200"/>
              </a:spcBef>
              <a:spcAft>
                <a:spcPts val="0"/>
              </a:spcAft>
              <a:buClrTx/>
              <a:buSzPct val="145000"/>
              <a:buFontTx/>
              <a:buChar char="•"/>
              <a:defRPr sz="3200" b="0" i="0" u="none" strike="noStrike" cap="none" spc="0" baseline="0">
                <a:ln>
                  <a:noFill/>
                </a:ln>
                <a:solidFill>
                  <a:srgbClr val="000000"/>
                </a:solidFill>
                <a:uFillTx/>
                <a:latin typeface="Helvetica Neue"/>
                <a:ea typeface="Helvetica Neue"/>
                <a:cs typeface="Helvetica Neue"/>
                <a:sym typeface="Helvetica Neue"/>
              </a:defRPr>
            </a:lvl9pPr>
          </a:lstStyle>
          <a:p>
            <a:pPr hangingPunct="1">
              <a:buSzPct val="100000"/>
              <a:buFont typeface="Wingdings" panose="05000000000000000000" pitchFamily="2" charset="2"/>
              <a:buChar char="l"/>
              <a:defRPr/>
            </a:pPr>
            <a:r>
              <a:rPr lang="zh-CN" altLang="en-US" dirty="0">
                <a:solidFill>
                  <a:schemeClr val="tx1"/>
                </a:solidFill>
                <a:latin typeface="微软雅黑" panose="020B0503020204020204" pitchFamily="34" charset="-122"/>
                <a:ea typeface="微软雅黑" panose="020B0503020204020204" pitchFamily="34" charset="-122"/>
              </a:rPr>
              <a:t>统计生僻字，爬虫，构建字典</a:t>
            </a:r>
            <a:endParaRPr lang="zh-CN" altLang="en-US" dirty="0">
              <a:solidFill>
                <a:schemeClr val="tx1"/>
              </a:solidFill>
              <a:latin typeface="微软雅黑" panose="020B0503020204020204" pitchFamily="34" charset="-122"/>
              <a:ea typeface="微软雅黑" panose="020B0503020204020204" pitchFamily="34" charset="-122"/>
            </a:endParaRPr>
          </a:p>
          <a:p>
            <a:pPr marL="0" indent="0" eaLnBrk="1" hangingPunct="1">
              <a:spcBef>
                <a:spcPts val="3000"/>
              </a:spcBef>
              <a:buSzPct val="100000"/>
              <a:buFont typeface="Wingdings" panose="05000000000000000000" pitchFamily="2" charset="2"/>
              <a:buNone/>
              <a:defRPr/>
            </a:pPr>
            <a:r>
              <a:rPr lang="en-US" altLang="zh-CN" dirty="0">
                <a:solidFill>
                  <a:schemeClr val="tx1"/>
                </a:solidFill>
                <a:latin typeface="微软雅黑" panose="020B0503020204020204" pitchFamily="34" charset="-122"/>
                <a:ea typeface="微软雅黑" panose="020B0503020204020204" pitchFamily="34" charset="-122"/>
                <a:sym typeface="+mn-ea"/>
              </a:rPr>
              <a:t>1. </a:t>
            </a:r>
            <a:r>
              <a:rPr lang="zh-CN" altLang="en-US" dirty="0">
                <a:solidFill>
                  <a:schemeClr val="tx1"/>
                </a:solidFill>
                <a:latin typeface="微软雅黑" panose="020B0503020204020204" pitchFamily="34" charset="-122"/>
                <a:ea typeface="微软雅黑" panose="020B0503020204020204" pitchFamily="34" charset="-122"/>
                <a:sym typeface="+mn-ea"/>
              </a:rPr>
              <a:t>统计楚辞与诗集训练集中字的频率，确定生僻字列表</a:t>
            </a:r>
            <a:endParaRPr lang="zh-CN" altLang="en-US" dirty="0">
              <a:solidFill>
                <a:schemeClr val="tx1"/>
              </a:solidFill>
              <a:latin typeface="微软雅黑" panose="020B0503020204020204" pitchFamily="34" charset="-122"/>
              <a:ea typeface="微软雅黑" panose="020B0503020204020204" pitchFamily="34" charset="-122"/>
              <a:sym typeface="+mn-ea"/>
            </a:endParaRPr>
          </a:p>
          <a:p>
            <a:pPr marL="0" indent="0" eaLnBrk="1" hangingPunct="1">
              <a:spcBef>
                <a:spcPts val="3000"/>
              </a:spcBef>
              <a:buSzPct val="100000"/>
              <a:buFont typeface="Wingdings" panose="05000000000000000000" pitchFamily="2" charset="2"/>
              <a:buNone/>
              <a:defRPr/>
            </a:pPr>
            <a:endParaRPr lang="en-US" altLang="zh-CN" dirty="0">
              <a:solidFill>
                <a:schemeClr val="tx1"/>
              </a:solidFill>
              <a:latin typeface="微软雅黑" panose="020B0503020204020204" pitchFamily="34" charset="-122"/>
              <a:ea typeface="微软雅黑" panose="020B0503020204020204" pitchFamily="34" charset="-122"/>
              <a:sym typeface="+mn-ea"/>
            </a:endParaRPr>
          </a:p>
          <a:p>
            <a:pPr marL="0" indent="0" eaLnBrk="1" hangingPunct="1">
              <a:spcBef>
                <a:spcPts val="3000"/>
              </a:spcBef>
              <a:buSzPct val="100000"/>
              <a:buFont typeface="Wingdings" panose="05000000000000000000" pitchFamily="2" charset="2"/>
              <a:buNone/>
              <a:defRPr/>
            </a:pPr>
            <a:r>
              <a:rPr lang="en-US" altLang="zh-CN" dirty="0">
                <a:solidFill>
                  <a:schemeClr val="tx1"/>
                </a:solidFill>
                <a:latin typeface="微软雅黑" panose="020B0503020204020204" pitchFamily="34" charset="-122"/>
                <a:ea typeface="微软雅黑" panose="020B0503020204020204" pitchFamily="34" charset="-122"/>
                <a:sym typeface="+mn-ea"/>
              </a:rPr>
              <a:t>2. </a:t>
            </a:r>
            <a:r>
              <a:rPr lang="zh-CN" altLang="en-US" dirty="0">
                <a:solidFill>
                  <a:schemeClr val="tx1"/>
                </a:solidFill>
                <a:latin typeface="微软雅黑" panose="020B0503020204020204" pitchFamily="34" charset="-122"/>
                <a:ea typeface="微软雅黑" panose="020B0503020204020204" pitchFamily="34" charset="-122"/>
                <a:sym typeface="+mn-ea"/>
              </a:rPr>
              <a:t>用爬虫获取生僻字的解释，并进行初步过滤</a:t>
            </a:r>
            <a:endParaRPr lang="zh-CN" altLang="en-US" dirty="0">
              <a:solidFill>
                <a:schemeClr val="tx1"/>
              </a:solidFill>
              <a:latin typeface="微软雅黑" panose="020B0503020204020204" pitchFamily="34" charset="-122"/>
              <a:ea typeface="微软雅黑" panose="020B0503020204020204" pitchFamily="34" charset="-122"/>
              <a:sym typeface="+mn-ea"/>
            </a:endParaRPr>
          </a:p>
          <a:p>
            <a:pPr marL="0" indent="0" eaLnBrk="1" hangingPunct="1">
              <a:spcBef>
                <a:spcPts val="3000"/>
              </a:spcBef>
              <a:buSzPct val="100000"/>
              <a:buFont typeface="Wingdings" panose="05000000000000000000" pitchFamily="2" charset="2"/>
              <a:buNone/>
              <a:defRPr/>
            </a:pPr>
            <a:endParaRPr lang="zh-CN" altLang="en-US" dirty="0">
              <a:solidFill>
                <a:schemeClr val="tx1"/>
              </a:solidFill>
              <a:latin typeface="微软雅黑" panose="020B0503020204020204" pitchFamily="34" charset="-122"/>
              <a:ea typeface="微软雅黑" panose="020B0503020204020204" pitchFamily="34" charset="-122"/>
            </a:endParaRPr>
          </a:p>
          <a:p>
            <a:pPr marL="0" indent="0" eaLnBrk="1" hangingPunct="1">
              <a:spcBef>
                <a:spcPts val="3000"/>
              </a:spcBef>
              <a:buSzPct val="100000"/>
              <a:buFont typeface="Wingdings" panose="05000000000000000000" pitchFamily="2" charset="2"/>
              <a:buNone/>
              <a:defRPr/>
            </a:pPr>
            <a:r>
              <a:rPr lang="en-US" altLang="zh-CN" dirty="0">
                <a:solidFill>
                  <a:schemeClr val="tx1"/>
                </a:solidFill>
                <a:latin typeface="微软雅黑" panose="020B0503020204020204" pitchFamily="34" charset="-122"/>
                <a:ea typeface="微软雅黑" panose="020B0503020204020204" pitchFamily="34" charset="-122"/>
                <a:sym typeface="+mn-ea"/>
              </a:rPr>
              <a:t>3. </a:t>
            </a:r>
            <a:r>
              <a:rPr lang="zh-CN" altLang="en-US" dirty="0">
                <a:solidFill>
                  <a:schemeClr val="tx1"/>
                </a:solidFill>
                <a:latin typeface="微软雅黑" panose="020B0503020204020204" pitchFamily="34" charset="-122"/>
                <a:ea typeface="微软雅黑" panose="020B0503020204020204" pitchFamily="34" charset="-122"/>
                <a:sym typeface="+mn-ea"/>
              </a:rPr>
              <a:t>人工获取生僻字对应的常见字，构建映射的字典</a:t>
            </a:r>
            <a:endParaRPr lang="zh-CN" altLang="en-US" dirty="0">
              <a:solidFill>
                <a:schemeClr val="tx1"/>
              </a:solidFill>
              <a:latin typeface="微软雅黑" panose="020B0503020204020204" pitchFamily="34" charset="-122"/>
              <a:ea typeface="微软雅黑" panose="020B0503020204020204" pitchFamily="34" charset="-122"/>
              <a:sym typeface="+mn-ea"/>
            </a:endParaRPr>
          </a:p>
          <a:p>
            <a:pPr marL="0" indent="0" eaLnBrk="1" hangingPunct="1">
              <a:spcBef>
                <a:spcPts val="3000"/>
              </a:spcBef>
              <a:buSzPct val="100000"/>
              <a:buFont typeface="Wingdings" panose="05000000000000000000" pitchFamily="2" charset="2"/>
              <a:buNone/>
              <a:defRPr/>
            </a:pPr>
            <a:endParaRPr lang="zh-CN" altLang="en-US" dirty="0">
              <a:solidFill>
                <a:schemeClr val="tx1"/>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1"/>
          <a:srcRect l="1284" r="10370" b="26675"/>
          <a:stretch>
            <a:fillRect/>
          </a:stretch>
        </p:blipFill>
        <p:spPr>
          <a:xfrm>
            <a:off x="9438640" y="5699125"/>
            <a:ext cx="1842135" cy="3288030"/>
          </a:xfrm>
          <a:prstGeom prst="rect">
            <a:avLst/>
          </a:prstGeom>
        </p:spPr>
      </p:pic>
      <p:pic>
        <p:nvPicPr>
          <p:cNvPr id="4" name="图片 3"/>
          <p:cNvPicPr>
            <a:picLocks noChangeAspect="1"/>
          </p:cNvPicPr>
          <p:nvPr/>
        </p:nvPicPr>
        <p:blipFill>
          <a:blip r:embed="rId2"/>
          <a:stretch>
            <a:fillRect/>
          </a:stretch>
        </p:blipFill>
        <p:spPr>
          <a:xfrm>
            <a:off x="7705090" y="5699125"/>
            <a:ext cx="1048385" cy="3519170"/>
          </a:xfrm>
          <a:prstGeom prst="rect">
            <a:avLst/>
          </a:prstGeom>
        </p:spPr>
      </p:pic>
      <p:pic>
        <p:nvPicPr>
          <p:cNvPr id="5" name="图片 4"/>
          <p:cNvPicPr>
            <a:picLocks noChangeAspect="1"/>
          </p:cNvPicPr>
          <p:nvPr/>
        </p:nvPicPr>
        <p:blipFill>
          <a:blip r:embed="rId3"/>
          <a:srcRect b="1893"/>
          <a:stretch>
            <a:fillRect/>
          </a:stretch>
        </p:blipFill>
        <p:spPr>
          <a:xfrm>
            <a:off x="7101205" y="2423160"/>
            <a:ext cx="5798820" cy="2698750"/>
          </a:xfrm>
          <a:prstGeom prst="rect">
            <a:avLst/>
          </a:prstGeom>
        </p:spPr>
      </p:pic>
    </p:spTree>
  </p:cSld>
  <p:clrMapOvr>
    <a:masterClrMapping/>
  </p:clrMapOvr>
  <p:transition spd="med"/>
</p:sld>
</file>

<file path=ppt/tags/tag1.xml><?xml version="1.0" encoding="utf-8"?>
<p:tagLst xmlns:p="http://schemas.openxmlformats.org/presentationml/2006/main">
  <p:tag name="KSO_WM_UNIT_PLACING_PICTURE_USER_VIEWPORT" val="{&quot;height&quot;:10314,&quot;width&quot;:6054}"/>
</p:tagLst>
</file>

<file path=ppt/tags/tag2.xml><?xml version="1.0" encoding="utf-8"?>
<p:tagLst xmlns:p="http://schemas.openxmlformats.org/presentationml/2006/main">
  <p:tag name="KSO_WM_UNIT_PLACING_PICTURE_USER_VIEWPORT" val="{&quot;height&quot;:11088,&quot;width&quot;:6240}"/>
</p:tagLst>
</file>

<file path=ppt/tags/tag3.xml><?xml version="1.0" encoding="utf-8"?>
<p:tagLst xmlns:p="http://schemas.openxmlformats.org/presentationml/2006/main">
  <p:tag name="COMMONDATA" val="eyJoZGlkIjoiOTVjYzZlZTZjNjcwMmI4NzI4OTk2YjY5MWFhNzA0ZDkifQ=="/>
</p:tagLst>
</file>

<file path=ppt/theme/theme1.xml><?xml version="1.0" encoding="utf-8"?>
<a:theme xmlns:a="http://schemas.openxmlformats.org/drawingml/2006/main"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defRPr kumimoji="0" sz="22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White">
  <a:themeElements>
    <a:clrScheme nam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00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defRPr kumimoji="0" sz="22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defRPr kumimoji="0" sz="22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1747</Words>
  <Application>WPS 演示</Application>
  <PresentationFormat>自定义</PresentationFormat>
  <Paragraphs>144</Paragraphs>
  <Slides>16</Slides>
  <Notes>0</Notes>
  <HiddenSlides>0</HiddenSlides>
  <MMClips>0</MMClips>
  <ScaleCrop>false</ScaleCrop>
  <HeadingPairs>
    <vt:vector size="8" baseType="variant">
      <vt:variant>
        <vt:lpstr>已用的字体</vt:lpstr>
      </vt:variant>
      <vt:variant>
        <vt:i4>12</vt:i4>
      </vt:variant>
      <vt:variant>
        <vt:lpstr>主题</vt:lpstr>
      </vt:variant>
      <vt:variant>
        <vt:i4>2</vt:i4>
      </vt:variant>
      <vt:variant>
        <vt:lpstr>嵌入 OLE 服务器</vt:lpstr>
      </vt:variant>
      <vt:variant>
        <vt:i4>2</vt:i4>
      </vt:variant>
      <vt:variant>
        <vt:lpstr>幻灯片标题</vt:lpstr>
      </vt:variant>
      <vt:variant>
        <vt:i4>16</vt:i4>
      </vt:variant>
    </vt:vector>
  </HeadingPairs>
  <TitlesOfParts>
    <vt:vector size="32" baseType="lpstr">
      <vt:lpstr>Arial</vt:lpstr>
      <vt:lpstr>宋体</vt:lpstr>
      <vt:lpstr>Wingdings</vt:lpstr>
      <vt:lpstr>Helvetica Neue</vt:lpstr>
      <vt:lpstr>Helvetica Neue Medium</vt:lpstr>
      <vt:lpstr>Helvetica Neue Light</vt:lpstr>
      <vt:lpstr>微软雅黑</vt:lpstr>
      <vt:lpstr>Impact</vt:lpstr>
      <vt:lpstr>华文新魏</vt:lpstr>
      <vt:lpstr>隶书</vt:lpstr>
      <vt:lpstr>Wingdings</vt:lpstr>
      <vt:lpstr>Arial Unicode MS</vt:lpstr>
      <vt:lpstr>White</vt:lpstr>
      <vt:lpstr>1_White</vt:lpstr>
      <vt:lpstr>Photoshop.Image.13</vt:lpstr>
      <vt:lpstr>Photoshop.Image.13</vt:lpstr>
      <vt:lpstr>楚辞生成器设计与实现</vt:lpstr>
      <vt:lpstr>内容提要</vt:lpstr>
      <vt:lpstr>背景 · 为什么选择楚辞</vt:lpstr>
      <vt:lpstr>楚辞带来的困难与应对</vt:lpstr>
      <vt:lpstr>楚辞带来的困难与应对 · 数据集少</vt:lpstr>
      <vt:lpstr>楚辞带来的困难与应对 · 句式句长丰富</vt:lpstr>
      <vt:lpstr>楚辞带来的困难与应对 · 生僻字众多</vt:lpstr>
      <vt:lpstr>楚辞带来的困难与应对 · 生僻字众多</vt:lpstr>
      <vt:lpstr>数据预处理 · ①</vt:lpstr>
      <vt:lpstr>数据预处理 · ②</vt:lpstr>
      <vt:lpstr>模型</vt:lpstr>
      <vt:lpstr>模型</vt:lpstr>
      <vt:lpstr>交互效果</vt:lpstr>
      <vt:lpstr>交互效果</vt:lpstr>
      <vt:lpstr>分工</vt:lpstr>
      <vt:lpstr>楚辞生成器设计与实现</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Dingsheng Luo</dc:creator>
  <cp:lastModifiedBy>鹂舟.</cp:lastModifiedBy>
  <cp:revision>296</cp:revision>
  <dcterms:created xsi:type="dcterms:W3CDTF">2022-05-24T06:45:00Z</dcterms:created>
  <dcterms:modified xsi:type="dcterms:W3CDTF">2022-06-02T14:32:33Z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CBC92B453A4B4992B2E41A2E41247B39</vt:lpwstr>
  </property>
  <property fmtid="{D5CDD505-2E9C-101B-9397-08002B2CF9AE}" pid="3" name="KSOProductBuildVer">
    <vt:lpwstr>2052-11.1.0.11744</vt:lpwstr>
  </property>
</Properties>
</file>